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768" r:id="rId1"/>
    <p:sldMasterId id="2147483769" r:id="rId2"/>
  </p:sldMasterIdLst>
  <p:notesMasterIdLst>
    <p:notesMasterId r:id="rId3"/>
  </p:notesMasterIdLst>
  <p:handoutMasterIdLst>
    <p:handoutMasterId r:id="rId4"/>
  </p:handoutMasterIdLst>
  <p:sldIdLst>
    <p:sldId id="256" r:id="rId5"/>
    <p:sldId id="257" r:id="rId6"/>
    <p:sldId id="258" r:id="rId7"/>
    <p:sldId id="272" r:id="rId8"/>
    <p:sldId id="273" r:id="rId9"/>
    <p:sldId id="274" r:id="rId10"/>
    <p:sldId id="275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</p:sldIdLst>
  <p:sldSz cx="9904205" cy="6856736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>
    <p:sldAll/>
    <p:penClr>
      <a:srgbClr val="ff0000">
        <a:alpha val="100000"/>
      </a:srgbClr>
    </p:penClr>
    <p:extLst>
      <p:ext uri="{2FDB2607-1784-4EEB-B798-7EB5836EED8A}">
        <p14:showMediaCtrls xmlns:p14="http://schemas.microsoft.com/office/powerpoint/2010/main" val="1"/>
      </p:ext>
    </p:extLst>
  </p:showPr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snapVertSplitter="1">
    <p:restoredLeft sz="12579"/>
    <p:restoredTop sz="90000"/>
  </p:normalViewPr>
  <p:slideViewPr>
    <p:cSldViewPr>
      <p:cViewPr varScale="1">
        <p:scale>
          <a:sx n="100" d="100"/>
          <a:sy n="100" d="100"/>
        </p:scale>
        <p:origin x="0" y="0"/>
      </p:cViewPr>
      <p:guideLst>
        <p:guide orient="horz" pos="2158"/>
        <p:guide pos="311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36013" cy="36013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6.xml"  /><Relationship Id="rId11" Type="http://schemas.openxmlformats.org/officeDocument/2006/relationships/slide" Target="slides/slide7.xml"  /><Relationship Id="rId12" Type="http://schemas.openxmlformats.org/officeDocument/2006/relationships/slide" Target="slides/slide8.xml"  /><Relationship Id="rId13" Type="http://schemas.openxmlformats.org/officeDocument/2006/relationships/slide" Target="slides/slide9.xml"  /><Relationship Id="rId14" Type="http://schemas.openxmlformats.org/officeDocument/2006/relationships/slide" Target="slides/slide10.xml"  /><Relationship Id="rId15" Type="http://schemas.openxmlformats.org/officeDocument/2006/relationships/slide" Target="slides/slide11.xml"  /><Relationship Id="rId16" Type="http://schemas.openxmlformats.org/officeDocument/2006/relationships/slide" Target="slides/slide12.xml"  /><Relationship Id="rId17" Type="http://schemas.openxmlformats.org/officeDocument/2006/relationships/slide" Target="slides/slide13.xml"  /><Relationship Id="rId18" Type="http://schemas.openxmlformats.org/officeDocument/2006/relationships/slide" Target="slides/slide14.xml"  /><Relationship Id="rId19" Type="http://schemas.openxmlformats.org/officeDocument/2006/relationships/slide" Target="slides/slide15.xml"  /><Relationship Id="rId2" Type="http://schemas.openxmlformats.org/officeDocument/2006/relationships/slideMaster" Target="slideMasters/slideMaster2.xml"  /><Relationship Id="rId20" Type="http://schemas.openxmlformats.org/officeDocument/2006/relationships/slide" Target="slides/slide16.xml"  /><Relationship Id="rId21" Type="http://schemas.openxmlformats.org/officeDocument/2006/relationships/slide" Target="slides/slide17.xml"  /><Relationship Id="rId22" Type="http://schemas.openxmlformats.org/officeDocument/2006/relationships/slide" Target="slides/slide18.xml"  /><Relationship Id="rId23" Type="http://schemas.openxmlformats.org/officeDocument/2006/relationships/slide" Target="slides/slide19.xml"  /><Relationship Id="rId24" Type="http://schemas.openxmlformats.org/officeDocument/2006/relationships/slide" Target="slides/slide20.xml"  /><Relationship Id="rId25" Type="http://schemas.openxmlformats.org/officeDocument/2006/relationships/slide" Target="slides/slide21.xml"  /><Relationship Id="rId26" Type="http://schemas.openxmlformats.org/officeDocument/2006/relationships/slide" Target="slides/slide22.xml"  /><Relationship Id="rId27" Type="http://schemas.openxmlformats.org/officeDocument/2006/relationships/slide" Target="slides/slide23.xml"  /><Relationship Id="rId28" Type="http://schemas.openxmlformats.org/officeDocument/2006/relationships/slide" Target="slides/slide24.xml"  /><Relationship Id="rId29" Type="http://schemas.openxmlformats.org/officeDocument/2006/relationships/slide" Target="slides/slide25.xml"  /><Relationship Id="rId3" Type="http://schemas.openxmlformats.org/officeDocument/2006/relationships/notesMaster" Target="notesMasters/notesMaster1.xml"  /><Relationship Id="rId30" Type="http://schemas.openxmlformats.org/officeDocument/2006/relationships/slide" Target="slides/slide26.xml"  /><Relationship Id="rId31" Type="http://schemas.openxmlformats.org/officeDocument/2006/relationships/slide" Target="slides/slide27.xml"  /><Relationship Id="rId32" Type="http://schemas.openxmlformats.org/officeDocument/2006/relationships/slide" Target="slides/slide28.xml"  /><Relationship Id="rId33" Type="http://schemas.openxmlformats.org/officeDocument/2006/relationships/slide" Target="slides/slide29.xml"  /><Relationship Id="rId34" Type="http://schemas.openxmlformats.org/officeDocument/2006/relationships/presProps" Target="presProps.xml"  /><Relationship Id="rId35" Type="http://schemas.openxmlformats.org/officeDocument/2006/relationships/viewProps" Target="viewProps.xml"  /><Relationship Id="rId36" Type="http://schemas.openxmlformats.org/officeDocument/2006/relationships/theme" Target="theme/theme1.xml"  /><Relationship Id="rId37" Type="http://schemas.openxmlformats.org/officeDocument/2006/relationships/tableStyles" Target="tableStyles.xml"  /><Relationship Id="rId4" Type="http://schemas.openxmlformats.org/officeDocument/2006/relationships/handoutMaster" Target="handoutMasters/handoutMaster1.xml"  /><Relationship Id="rId5" Type="http://schemas.openxmlformats.org/officeDocument/2006/relationships/slide" Target="slides/slide1.xml"  /><Relationship Id="rId6" Type="http://schemas.openxmlformats.org/officeDocument/2006/relationships/slide" Target="slides/slide2.xml"  /><Relationship Id="rId7" Type="http://schemas.openxmlformats.org/officeDocument/2006/relationships/slide" Target="slides/slide3.xml"  /><Relationship Id="rId8" Type="http://schemas.openxmlformats.org/officeDocument/2006/relationships/slide" Target="slides/slide4.xml"  /><Relationship Id="rId9" Type="http://schemas.openxmlformats.org/officeDocument/2006/relationships/slide" Target="slides/slide5.xml"  /></Relationships>
</file>

<file path=ppt/handoutMasters/_rels/handout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4.xml"  /></Relationships>
</file>

<file path=ppt/handoutMasters/handoutMaster1.xml><?xml version="1.0" encoding="utf-8"?>
<p:handout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D8D7A7C4-C82A-4D21-9AB0-F0C5A1D3EF09}" type="datetime1">
              <a:rPr lang="ko-KR" altLang="en-US"/>
              <a:pPr lvl="0">
                <a:defRPr/>
              </a:pPr>
              <a:t>2021-09-02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F450E784-2449-4FFD-AA69-3F5CFAA75BCB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3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2021-09-02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952492" y="685800"/>
            <a:ext cx="495301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>petAm-반려동물 관리 앱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1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1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1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1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1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1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2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2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2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2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제목 슬라이드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>
          <a:xfrm>
            <a:off x="742814" y="2130032"/>
            <a:ext cx="8418573" cy="1469754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630" y="3885483"/>
            <a:ext cx="6932942" cy="1752277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ko-KR" altLang="en-US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vert="horz" wrap="none" lIns="91440" tIns="45720" rIns="91440" bIns="45720" anchor="ctr" anchorCtr="0">
            <a:prstTxWarp prst="textNoShape">
              <a:avLst/>
            </a:prstTxWarp>
          </a:bodyPr>
          <a:lstStyle/>
          <a:p>
            <a:pPr marL="0" marR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fld id="{1A3D5110-9FE0-496F-B26A-071D02F2DE37}" type="datetime1">
              <a:rPr lang="ko-KR" altLang="en-US"/>
              <a:pPr marL="0" marR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t>2021-08-31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vert="horz" wrap="none" lIns="91440" tIns="45720" rIns="91440" bIns="45720" anchor="ctr" anchorCtr="0">
            <a:prstTxWarp prst="textNoShape">
              <a:avLst/>
            </a:prstTxWarp>
          </a:bodyPr>
          <a:lstStyle/>
          <a:p>
            <a:pPr marL="0" marR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1" lang="ko-KR" altLang="en-US" sz="800" b="1" i="0" u="none" strike="noStrike" cap="none" normalizeH="0" baseline="0">
                <a:solidFill>
                  <a:schemeClr val="tx1"/>
                </a:solidFill>
                <a:latin typeface="굴림"/>
                <a:ea typeface="굴림"/>
                <a:cs typeface="+mn-cs"/>
              </a:rPr>
              <a:t/>
            </a:r>
            <a:endParaRPr kumimoji="1" lang="ko-KR" altLang="en-US" sz="800" b="1" i="0" u="none" strike="noStrike" cap="none" normalizeH="0" baseline="0">
              <a:solidFill>
                <a:schemeClr val="tx1"/>
              </a:solidFill>
              <a:latin typeface="굴림"/>
              <a:ea typeface="굴림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10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간지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>
          <a:xfrm>
            <a:off x="-10003" y="2130032"/>
            <a:ext cx="9904205" cy="1469754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D8D7A7C4-C82A-4D21-9AB0-F0C5A1D3EF09}" type="datetime1">
              <a:rPr lang="ko-KR" altLang="en-US"/>
              <a:pPr lvl="0">
                <a:defRPr/>
              </a:pPr>
              <a:t>2021-08-31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1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목차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495209" y="274587"/>
            <a:ext cx="8913784" cy="1142789"/>
          </a:xfrm>
        </p:spPr>
        <p:txBody>
          <a:bodyPr/>
          <a:lstStyle>
            <a:lvl1pPr>
              <a:defRPr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"/>
          </p:nvPr>
        </p:nvSpPr>
        <p:spPr>
          <a:xfrm>
            <a:off x="2322778" y="2195685"/>
            <a:ext cx="5260146" cy="3239403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>
              <a:defRPr/>
            </a:pPr>
            <a:r>
              <a:rPr lang="ko-KR" altLang="en-US"/>
              <a:t>첫째 목차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둘째 목차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셋째 목차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넷째 목차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다섯째 목차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D8D7A7C4-C82A-4D21-9AB0-F0C5A1D3EF09}" type="datetime1">
              <a:rPr lang="ko-KR" altLang="en-US"/>
              <a:pPr lvl="0">
                <a:defRPr/>
              </a:pPr>
              <a:t>2021-08-31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1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세로 제목 및 본문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 idx="0"/>
          </p:nvPr>
        </p:nvSpPr>
        <p:spPr>
          <a:xfrm>
            <a:off x="7180548" y="274587"/>
            <a:ext cx="2228445" cy="5850446"/>
          </a:xfrm>
        </p:spPr>
        <p:txBody>
          <a:bodyPr vert="eaVert"/>
          <a:lstStyle/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세로 본문 개체 틀 2"/>
          <p:cNvSpPr>
            <a:spLocks noGrp="1"/>
          </p:cNvSpPr>
          <p:nvPr>
            <p:ph type="body" orient="vert" idx="1"/>
          </p:nvPr>
        </p:nvSpPr>
        <p:spPr>
          <a:xfrm>
            <a:off x="495209" y="274587"/>
            <a:ext cx="6520267" cy="5850446"/>
          </a:xfrm>
        </p:spPr>
        <p:txBody>
          <a:bodyPr vert="eaVert"/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D8D7A7C4-C82A-4D21-9AB0-F0C5A1D3EF09}" type="datetime1">
              <a:rPr lang="ko-KR" altLang="en-US"/>
              <a:pPr lvl="0">
                <a:defRPr/>
              </a:pPr>
              <a:t>2021-08-31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13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제목 슬라이드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>
          <a:xfrm>
            <a:off x="742814" y="2130032"/>
            <a:ext cx="8418573" cy="1469754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630" y="3885483"/>
            <a:ext cx="6932942" cy="1752277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ko-KR" altLang="en-US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vert="horz" wrap="none" lIns="91440" tIns="45720" rIns="91440" bIns="45720" anchor="ctr" anchorCtr="0">
            <a:prstTxWarp prst="textNoShape">
              <a:avLst/>
            </a:prstTxWarp>
          </a:bodyPr>
          <a:lstStyle/>
          <a:p>
            <a:pPr marL="0" marR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fld id="{1A3D5110-9FE0-496F-B26A-071D02F2DE37}" type="datetime1">
              <a:rPr lang="ko-KR" altLang="en-US"/>
              <a:pPr marL="0" marR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t>2021-08-31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vert="horz" wrap="none" lIns="91440" tIns="45720" rIns="91440" bIns="45720" anchor="ctr" anchorCtr="0">
            <a:prstTxWarp prst="textNoShape">
              <a:avLst/>
            </a:prstTxWarp>
          </a:bodyPr>
          <a:lstStyle/>
          <a:p>
            <a:pPr marL="0" marR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1" lang="ko-KR" altLang="en-US" sz="800" b="1" i="0" u="none" strike="noStrike" cap="none" normalizeH="0" baseline="0">
                <a:solidFill>
                  <a:schemeClr val="tx1"/>
                </a:solidFill>
                <a:latin typeface="굴림"/>
                <a:ea typeface="굴림"/>
              </a:rPr>
              <a:t/>
            </a:r>
            <a:endParaRPr kumimoji="1" lang="ko-KR" altLang="en-US" sz="800" b="1" i="0" u="none" strike="noStrike" cap="none" normalizeH="0" baseline="0">
              <a:solidFill>
                <a:schemeClr val="tx1"/>
              </a:solidFill>
              <a:latin typeface="굴림"/>
              <a:ea typeface="굴림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14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제목 및 내용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D8D7A7C4-C82A-4D21-9AB0-F0C5A1D3EF09}" type="datetime1">
              <a:rPr lang="ko-KR" altLang="en-US"/>
              <a:pPr lvl="0">
                <a:defRPr/>
              </a:pPr>
              <a:t>2021-08-31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15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빈 화면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D8D7A7C4-C82A-4D21-9AB0-F0C5A1D3EF09}" type="datetime1">
              <a:rPr lang="ko-KR" altLang="en-US"/>
              <a:pPr lvl="0">
                <a:defRPr/>
              </a:pPr>
              <a:t>2021-08-31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16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구역 머리글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782363" y="4406088"/>
            <a:ext cx="8418573" cy="1361824"/>
          </a:xfrm>
        </p:spPr>
        <p:txBody>
          <a:bodyPr anchor="t"/>
          <a:lstStyle>
            <a:lvl1pPr>
              <a:defRPr sz="4000" b="1" cap="all"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2363" y="2906177"/>
            <a:ext cx="8418573" cy="149991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D8D7A7C4-C82A-4D21-9AB0-F0C5A1D3EF09}" type="datetime1">
              <a:rPr lang="ko-KR" altLang="en-US"/>
              <a:pPr lvl="0">
                <a:defRPr/>
              </a:pPr>
              <a:t>2021-08-31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17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내용 2개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95209" y="1599905"/>
            <a:ext cx="4374356" cy="452512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34637" y="1599905"/>
            <a:ext cx="4374356" cy="452512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D8D7A7C4-C82A-4D21-9AB0-F0C5A1D3EF09}" type="datetime1">
              <a:rPr lang="ko-KR" altLang="en-US"/>
              <a:pPr lvl="0">
                <a:defRPr/>
              </a:pPr>
              <a:t>2021-08-31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18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제목만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D8D7A7C4-C82A-4D21-9AB0-F0C5A1D3EF09}" type="datetime1">
              <a:rPr lang="ko-KR" altLang="en-US"/>
              <a:pPr lvl="0">
                <a:defRPr/>
              </a:pPr>
              <a:t>2021-08-31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19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표" type="tbl" preserve="1">
  <p:cSld name="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표 개체 틀 2"/>
          <p:cNvSpPr>
            <a:spLocks noGrp="1"/>
          </p:cNvSpPr>
          <p:nvPr>
            <p:ph type="tbl" sz="quarter" idx="1"/>
          </p:nvPr>
        </p:nvSpPr>
        <p:spPr>
          <a:xfrm>
            <a:off x="493940" y="1642760"/>
            <a:ext cx="8913784" cy="4524366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pPr lvl="0">
              <a:defRPr/>
            </a:pPr>
            <a:r>
              <a:rPr lang="ko-KR" altLang="en-US"/>
              <a:t>표를 추가하려면 아이콘을 클릭하십시오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D8D7A7C4-C82A-4D21-9AB0-F0C5A1D3EF09}" type="datetime1">
              <a:rPr lang="ko-KR" altLang="en-US"/>
              <a:pPr lvl="0">
                <a:defRPr/>
              </a:pPr>
              <a:t>2021-08-31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제목 및 내용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D8D7A7C4-C82A-4D21-9AB0-F0C5A1D3EF09}" type="datetime1">
              <a:rPr lang="ko-KR" altLang="en-US"/>
              <a:pPr lvl="0">
                <a:defRPr/>
              </a:pPr>
              <a:t>2021-08-31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20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내용 4개" type="fourObj" preserve="1">
  <p:cSld name="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95209" y="1599905"/>
            <a:ext cx="4374356" cy="219559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34637" y="1599905"/>
            <a:ext cx="4374356" cy="219559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5" name="내용 개체 틀 4"/>
          <p:cNvSpPr>
            <a:spLocks noGrp="1"/>
          </p:cNvSpPr>
          <p:nvPr>
            <p:ph sz="half" idx="3"/>
          </p:nvPr>
        </p:nvSpPr>
        <p:spPr>
          <a:xfrm>
            <a:off x="493940" y="3983485"/>
            <a:ext cx="4374356" cy="219559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내용 개체 틀 5"/>
          <p:cNvSpPr>
            <a:spLocks noGrp="1"/>
          </p:cNvSpPr>
          <p:nvPr>
            <p:ph sz="half" idx="4"/>
          </p:nvPr>
        </p:nvSpPr>
        <p:spPr>
          <a:xfrm>
            <a:off x="5033368" y="3983485"/>
            <a:ext cx="4374356" cy="219559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10" name="날짜 개체 틀 3"/>
          <p:cNvSpPr>
            <a:spLocks noGrp="1"/>
          </p:cNvSpPr>
          <p:nvPr>
            <p:ph type="dt" sz="half" idx="10"/>
          </p:nvPr>
        </p:nvSpPr>
        <p:spPr/>
        <p:txBody>
          <a:bodyPr vert="horz" wrap="none" lIns="91440" tIns="45720" rIns="91440" bIns="45720" anchor="ctr" anchorCtr="0">
            <a:prstTxWarp prst="textNoShape">
              <a:avLst/>
            </a:prstTxWarp>
          </a:bodyPr>
          <a:lstStyle/>
          <a:p>
            <a:pPr marL="0" marR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fld id="{1A3D5110-9FE0-496F-B26A-071D02F2DE37}" type="datetime1">
              <a:rPr lang="ko-KR" altLang="en-US"/>
              <a:pPr marL="0" marR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t>2021-08-31</a:t>
            </a:fld>
            <a:endParaRPr lang="ko-KR" altLang="en-US"/>
          </a:p>
        </p:txBody>
      </p:sp>
      <p:sp>
        <p:nvSpPr>
          <p:cNvPr id="11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vert="horz" wrap="none" lIns="91440" tIns="45720" rIns="91440" bIns="45720" anchor="ctr" anchorCtr="0">
            <a:prstTxWarp prst="textNoShape">
              <a:avLst/>
            </a:prstTxWarp>
          </a:bodyPr>
          <a:lstStyle/>
          <a:p>
            <a:pPr marL="0" marR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1" lang="ko-KR" altLang="en-US" sz="800" b="1" i="0" u="none" strike="noStrike" cap="none" normalizeH="0" baseline="0">
                <a:solidFill>
                  <a:schemeClr val="tx1"/>
                </a:solidFill>
                <a:latin typeface="굴림"/>
                <a:ea typeface="굴림"/>
              </a:rPr>
              <a:t/>
            </a:r>
            <a:endParaRPr kumimoji="1" lang="ko-KR" altLang="en-US" sz="800" b="1" i="0" u="none" strike="noStrike" cap="none" normalizeH="0" baseline="0">
              <a:solidFill>
                <a:schemeClr val="tx1"/>
              </a:solidFill>
              <a:latin typeface="굴림"/>
              <a:ea typeface="굴림"/>
            </a:endParaRPr>
          </a:p>
        </p:txBody>
      </p:sp>
      <p:sp>
        <p:nvSpPr>
          <p:cNvPr id="12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2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그림 및 설명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1941293" y="4799715"/>
            <a:ext cx="5942522" cy="566633"/>
          </a:xfrm>
        </p:spPr>
        <p:txBody>
          <a:bodyPr anchor="b"/>
          <a:lstStyle>
            <a:lvl1pPr algn="l">
              <a:defRPr sz="2000" b="1"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293" y="612662"/>
            <a:ext cx="5942522" cy="4114041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lang="ko-KR" altLang="en-US"/>
              <a:t>그림을 추가하려면 아이콘을 클릭하십시오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293" y="5366349"/>
            <a:ext cx="5942522" cy="804713"/>
          </a:xfrm>
        </p:spPr>
        <p:txBody>
          <a:bodyPr/>
          <a:lstStyle>
            <a:lvl1pPr>
              <a:defRPr sz="1411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</p:txBody>
      </p:sp>
      <p:sp>
        <p:nvSpPr>
          <p:cNvPr id="10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D8D7A7C4-C82A-4D21-9AB0-F0C5A1D3EF09}" type="datetime1">
              <a:rPr lang="ko-KR" altLang="en-US"/>
              <a:pPr lvl="0">
                <a:defRPr/>
              </a:pPr>
              <a:t>2021-08-31</a:t>
            </a:fld>
            <a:endParaRPr lang="ko-KR" altLang="en-US"/>
          </a:p>
        </p:txBody>
      </p:sp>
      <p:sp>
        <p:nvSpPr>
          <p:cNvPr id="11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12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2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간지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>
          <a:xfrm>
            <a:off x="-10003" y="2130032"/>
            <a:ext cx="9904205" cy="1469754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D8D7A7C4-C82A-4D21-9AB0-F0C5A1D3EF09}" type="datetime1">
              <a:rPr lang="ko-KR" altLang="en-US"/>
              <a:pPr lvl="0">
                <a:defRPr/>
              </a:pPr>
              <a:t>2021-08-31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23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목차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495209" y="274587"/>
            <a:ext cx="8913784" cy="1142789"/>
          </a:xfrm>
        </p:spPr>
        <p:txBody>
          <a:bodyPr/>
          <a:lstStyle>
            <a:lvl1pPr>
              <a:defRPr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"/>
          </p:nvPr>
        </p:nvSpPr>
        <p:spPr>
          <a:xfrm>
            <a:off x="2322778" y="2195685"/>
            <a:ext cx="5260146" cy="3239403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>
              <a:defRPr/>
            </a:pPr>
            <a:r>
              <a:rPr lang="ko-KR" altLang="en-US"/>
              <a:t>첫째 목차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둘째 목차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셋째 목차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넷째 목차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다섯째 목차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D8D7A7C4-C82A-4D21-9AB0-F0C5A1D3EF09}" type="datetime1">
              <a:rPr lang="ko-KR" altLang="en-US"/>
              <a:pPr lvl="0">
                <a:defRPr/>
              </a:pPr>
              <a:t>2021-08-31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24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세로 제목 및 본문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 idx="0"/>
          </p:nvPr>
        </p:nvSpPr>
        <p:spPr>
          <a:xfrm>
            <a:off x="7180548" y="274587"/>
            <a:ext cx="2228445" cy="5850446"/>
          </a:xfrm>
        </p:spPr>
        <p:txBody>
          <a:bodyPr vert="eaVert"/>
          <a:lstStyle/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세로 본문 개체 틀 2"/>
          <p:cNvSpPr>
            <a:spLocks noGrp="1"/>
          </p:cNvSpPr>
          <p:nvPr>
            <p:ph type="body" orient="vert" idx="1"/>
          </p:nvPr>
        </p:nvSpPr>
        <p:spPr>
          <a:xfrm>
            <a:off x="495209" y="274587"/>
            <a:ext cx="6520267" cy="5850446"/>
          </a:xfrm>
        </p:spPr>
        <p:txBody>
          <a:bodyPr vert="eaVert"/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D8D7A7C4-C82A-4D21-9AB0-F0C5A1D3EF09}" type="datetime1">
              <a:rPr lang="ko-KR" altLang="en-US"/>
              <a:pPr lvl="0">
                <a:defRPr/>
              </a:pPr>
              <a:t>2021-08-31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3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빈 화면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D8D7A7C4-C82A-4D21-9AB0-F0C5A1D3EF09}" type="datetime1">
              <a:rPr lang="ko-KR" altLang="en-US"/>
              <a:pPr lvl="0">
                <a:defRPr/>
              </a:pPr>
              <a:t>2021-08-31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4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구역 머리글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782363" y="4406088"/>
            <a:ext cx="8418573" cy="1361824"/>
          </a:xfrm>
        </p:spPr>
        <p:txBody>
          <a:bodyPr anchor="t"/>
          <a:lstStyle>
            <a:lvl1pPr>
              <a:defRPr sz="4000" b="1" cap="all"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2363" y="2906177"/>
            <a:ext cx="8418573" cy="149991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D8D7A7C4-C82A-4D21-9AB0-F0C5A1D3EF09}" type="datetime1">
              <a:rPr lang="ko-KR" altLang="en-US"/>
              <a:pPr lvl="0">
                <a:defRPr/>
              </a:pPr>
              <a:t>2021-08-31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5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내용 2개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95209" y="1599905"/>
            <a:ext cx="4374356" cy="452512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34637" y="1599905"/>
            <a:ext cx="4374356" cy="452512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D8D7A7C4-C82A-4D21-9AB0-F0C5A1D3EF09}" type="datetime1">
              <a:rPr lang="ko-KR" altLang="en-US"/>
              <a:pPr lvl="0">
                <a:defRPr/>
              </a:pPr>
              <a:t>2021-08-31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6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제목만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D8D7A7C4-C82A-4D21-9AB0-F0C5A1D3EF09}" type="datetime1">
              <a:rPr lang="ko-KR" altLang="en-US"/>
              <a:pPr lvl="0">
                <a:defRPr/>
              </a:pPr>
              <a:t>2021-08-31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7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표" type="tbl" preserve="1">
  <p:cSld name="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표 개체 틀 2"/>
          <p:cNvSpPr>
            <a:spLocks noGrp="1"/>
          </p:cNvSpPr>
          <p:nvPr>
            <p:ph type="tbl" sz="quarter" idx="1"/>
          </p:nvPr>
        </p:nvSpPr>
        <p:spPr>
          <a:xfrm>
            <a:off x="493940" y="1642760"/>
            <a:ext cx="8913784" cy="4524366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pPr lvl="0">
              <a:defRPr/>
            </a:pPr>
            <a:r>
              <a:rPr lang="ko-KR" altLang="en-US"/>
              <a:t>표를 추가하려면 아이콘을 클릭하십시오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D8D7A7C4-C82A-4D21-9AB0-F0C5A1D3EF09}" type="datetime1">
              <a:rPr lang="ko-KR" altLang="en-US"/>
              <a:pPr lvl="0">
                <a:defRPr/>
              </a:pPr>
              <a:t>2021-08-31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8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내용 4개" type="fourObj" preserve="1">
  <p:cSld name="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95209" y="1599905"/>
            <a:ext cx="4374356" cy="219559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34637" y="1599905"/>
            <a:ext cx="4374356" cy="219559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5" name="내용 개체 틀 4"/>
          <p:cNvSpPr>
            <a:spLocks noGrp="1"/>
          </p:cNvSpPr>
          <p:nvPr>
            <p:ph sz="half" idx="3"/>
          </p:nvPr>
        </p:nvSpPr>
        <p:spPr>
          <a:xfrm>
            <a:off x="493940" y="3983485"/>
            <a:ext cx="4374356" cy="219559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내용 개체 틀 5"/>
          <p:cNvSpPr>
            <a:spLocks noGrp="1"/>
          </p:cNvSpPr>
          <p:nvPr>
            <p:ph sz="half" idx="4"/>
          </p:nvPr>
        </p:nvSpPr>
        <p:spPr>
          <a:xfrm>
            <a:off x="5033368" y="3983485"/>
            <a:ext cx="4374356" cy="219559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10" name="날짜 개체 틀 3"/>
          <p:cNvSpPr>
            <a:spLocks noGrp="1"/>
          </p:cNvSpPr>
          <p:nvPr>
            <p:ph type="dt" sz="half" idx="10"/>
          </p:nvPr>
        </p:nvSpPr>
        <p:spPr/>
        <p:txBody>
          <a:bodyPr vert="horz" wrap="none" lIns="91440" tIns="45720" rIns="91440" bIns="45720" anchor="ctr" anchorCtr="0">
            <a:prstTxWarp prst="textNoShape">
              <a:avLst/>
            </a:prstTxWarp>
          </a:bodyPr>
          <a:lstStyle/>
          <a:p>
            <a:pPr marL="0" marR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fld id="{1A3D5110-9FE0-496F-B26A-071D02F2DE37}" type="datetime1">
              <a:rPr lang="ko-KR" altLang="en-US"/>
              <a:pPr marL="0" marR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t>2021-08-31</a:t>
            </a:fld>
            <a:endParaRPr lang="ko-KR" altLang="en-US"/>
          </a:p>
        </p:txBody>
      </p:sp>
      <p:sp>
        <p:nvSpPr>
          <p:cNvPr id="11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vert="horz" wrap="none" lIns="91440" tIns="45720" rIns="91440" bIns="45720" anchor="ctr" anchorCtr="0">
            <a:prstTxWarp prst="textNoShape">
              <a:avLst/>
            </a:prstTxWarp>
          </a:bodyPr>
          <a:lstStyle/>
          <a:p>
            <a:pPr marL="0" marR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1" lang="ko-KR" altLang="en-US" sz="800" b="1" i="0" u="none" strike="noStrike" cap="none" normalizeH="0" baseline="0">
                <a:solidFill>
                  <a:schemeClr val="tx1"/>
                </a:solidFill>
                <a:latin typeface="굴림"/>
                <a:ea typeface="굴림"/>
                <a:cs typeface="+mn-cs"/>
              </a:rPr>
              <a:t/>
            </a:r>
            <a:endParaRPr kumimoji="1" lang="ko-KR" altLang="en-US" sz="800" b="1" i="0" u="none" strike="noStrike" cap="none" normalizeH="0" baseline="0">
              <a:solidFill>
                <a:schemeClr val="tx1"/>
              </a:solidFill>
              <a:latin typeface="굴림"/>
              <a:ea typeface="굴림"/>
              <a:cs typeface="+mn-cs"/>
            </a:endParaRPr>
          </a:p>
        </p:txBody>
      </p:sp>
      <p:sp>
        <p:nvSpPr>
          <p:cNvPr id="12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9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그림 및 설명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1941293" y="4799715"/>
            <a:ext cx="5942522" cy="566633"/>
          </a:xfrm>
        </p:spPr>
        <p:txBody>
          <a:bodyPr anchor="b"/>
          <a:lstStyle>
            <a:lvl1pPr algn="l">
              <a:defRPr sz="2000" b="1"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293" y="612662"/>
            <a:ext cx="5942522" cy="4114041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lang="ko-KR" altLang="en-US"/>
              <a:t>그림을 추가하려면 아이콘을 클릭하십시오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293" y="5366349"/>
            <a:ext cx="5942522" cy="804713"/>
          </a:xfrm>
        </p:spPr>
        <p:txBody>
          <a:bodyPr/>
          <a:lstStyle>
            <a:lvl1pPr>
              <a:defRPr sz="1411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</p:txBody>
      </p:sp>
      <p:sp>
        <p:nvSpPr>
          <p:cNvPr id="10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D8D7A7C4-C82A-4D21-9AB0-F0C5A1D3EF09}" type="datetime1">
              <a:rPr lang="ko-KR" altLang="en-US"/>
              <a:pPr lvl="0">
                <a:defRPr/>
              </a:pPr>
              <a:t>2021-08-31</a:t>
            </a:fld>
            <a:endParaRPr lang="ko-KR" altLang="en-US"/>
          </a:p>
        </p:txBody>
      </p:sp>
      <p:sp>
        <p:nvSpPr>
          <p:cNvPr id="11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12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slideLayout" Target="../slideLayouts/slideLayout12.xml"  /><Relationship Id="rId13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_rels/slideMaster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3.xml"  /><Relationship Id="rId10" Type="http://schemas.openxmlformats.org/officeDocument/2006/relationships/slideLayout" Target="../slideLayouts/slideLayout22.xml"  /><Relationship Id="rId11" Type="http://schemas.openxmlformats.org/officeDocument/2006/relationships/slideLayout" Target="../slideLayouts/slideLayout23.xml"  /><Relationship Id="rId12" Type="http://schemas.openxmlformats.org/officeDocument/2006/relationships/slideLayout" Target="../slideLayouts/slideLayout24.xml"  /><Relationship Id="rId13" Type="http://schemas.openxmlformats.org/officeDocument/2006/relationships/theme" Target="../theme/theme2.xml"  /><Relationship Id="rId14" Type="http://schemas.openxmlformats.org/officeDocument/2006/relationships/image" Target="../media/image1.jpeg"  /><Relationship Id="rId2" Type="http://schemas.openxmlformats.org/officeDocument/2006/relationships/slideLayout" Target="../slideLayouts/slideLayout14.xml"  /><Relationship Id="rId3" Type="http://schemas.openxmlformats.org/officeDocument/2006/relationships/slideLayout" Target="../slideLayouts/slideLayout15.xml"  /><Relationship Id="rId4" Type="http://schemas.openxmlformats.org/officeDocument/2006/relationships/slideLayout" Target="../slideLayouts/slideLayout16.xml"  /><Relationship Id="rId5" Type="http://schemas.openxmlformats.org/officeDocument/2006/relationships/slideLayout" Target="../slideLayouts/slideLayout17.xml"  /><Relationship Id="rId6" Type="http://schemas.openxmlformats.org/officeDocument/2006/relationships/slideLayout" Target="../slideLayouts/slideLayout18.xml"  /><Relationship Id="rId7" Type="http://schemas.openxmlformats.org/officeDocument/2006/relationships/slideLayout" Target="../slideLayouts/slideLayout19.xml"  /><Relationship Id="rId8" Type="http://schemas.openxmlformats.org/officeDocument/2006/relationships/slideLayout" Target="../slideLayouts/slideLayout20.xml"  /><Relationship Id="rId9" Type="http://schemas.openxmlformats.org/officeDocument/2006/relationships/slideLayout" Target="../slideLayouts/slideLayout21.xml"  /></Relationships>
</file>

<file path=ppt/slideMasters/slideMaster1.xml><?xml version="1.0" encoding="utf-8"?>
<p:sld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기본 디자인"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 idx="0"/>
          </p:nvPr>
        </p:nvSpPr>
        <p:spPr>
          <a:xfrm>
            <a:off x="495209" y="274587"/>
            <a:ext cx="8913783" cy="1142789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209" y="1599905"/>
            <a:ext cx="8913783" cy="4525129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95209" y="6355178"/>
            <a:ext cx="2310980" cy="365057"/>
          </a:xfrm>
          <a:prstGeom prst="rect">
            <a:avLst/>
          </a:prstGeom>
        </p:spPr>
        <p:txBody>
          <a:bodyPr vert="horz" wrap="none" lIns="91440" tIns="45720" rIns="91440" bIns="45720" anchor="ctr" anchorCtr="0">
            <a:prstTxWarp prst="textNoShape">
              <a:avLst/>
            </a:prstTxWarp>
          </a:bodyPr>
          <a:lstStyle/>
          <a:p>
            <a:pPr marL="0" marR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fld id="{1A3D5110-9FE0-496F-B26A-071D02F2DE37}" type="datetime1">
              <a:rPr lang="ko-KR" altLang="en-US"/>
              <a:pPr marL="0" marR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t>2021-08-31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383936" y="6355178"/>
            <a:ext cx="3136330" cy="365057"/>
          </a:xfrm>
          <a:prstGeom prst="rect">
            <a:avLst/>
          </a:prstGeom>
        </p:spPr>
        <p:txBody>
          <a:bodyPr vert="horz" wrap="none" lIns="91440" tIns="45720" rIns="91440" bIns="45720" anchor="ctr" anchorCtr="0">
            <a:prstTxWarp prst="textNoShape">
              <a:avLst/>
            </a:prstTxWarp>
          </a:bodyPr>
          <a:lstStyle/>
          <a:p>
            <a:pPr marL="0" marR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1" lang="ko-KR" altLang="en-US" sz="800" b="1" i="0" u="none" strike="noStrike" cap="none" normalizeH="0" baseline="0">
                <a:solidFill>
                  <a:schemeClr val="tx1"/>
                </a:solidFill>
                <a:latin typeface="굴림"/>
                <a:ea typeface="굴림"/>
                <a:cs typeface="+mn-cs"/>
              </a:rPr>
              <a:t/>
            </a:r>
            <a:endParaRPr kumimoji="1" lang="ko-KR" altLang="en-US" sz="800" b="1" i="0" u="none" strike="noStrike" cap="none" normalizeH="0" baseline="0">
              <a:solidFill>
                <a:schemeClr val="tx1"/>
              </a:solidFill>
              <a:latin typeface="굴림"/>
              <a:ea typeface="굴림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098013" y="6355178"/>
            <a:ext cx="2310980" cy="365057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  <p:cxnSp>
        <p:nvCxnSpPr>
          <p:cNvPr id="1026" name=""/>
          <p:cNvCxnSpPr/>
          <p:nvPr/>
        </p:nvCxnSpPr>
        <p:spPr>
          <a:xfrm flipH="1">
            <a:off x="496776" y="6372630"/>
            <a:ext cx="8926506" cy="3181"/>
          </a:xfrm>
          <a:prstGeom prst="line">
            <a:avLst/>
          </a:prstGeom>
          <a:ln w="9544" cap="flat" cmpd="sng" algn="ctr">
            <a:solidFill>
              <a:schemeClr val="tx1"/>
            </a:solidFill>
            <a:prstDash val="solid"/>
            <a:round/>
            <a:headEnd w="med" len="med"/>
            <a:tailEnd w="med" len="med"/>
          </a:ln>
        </p:spPr>
      </p:cxnSp>
      <p:sp>
        <p:nvSpPr>
          <p:cNvPr id="1027" name="Text Box 8"/>
          <p:cNvSpPr txBox="1">
            <a:spLocks noChangeArrowheads="1"/>
          </p:cNvSpPr>
          <p:nvPr/>
        </p:nvSpPr>
        <p:spPr>
          <a:xfrm>
            <a:off x="488950" y="6456363"/>
            <a:ext cx="3241675" cy="15398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 algn="ctr" latinLnBrk="1">
              <a:defRPr kumimoji="1" sz="800" b="1">
                <a:solidFill>
                  <a:schemeClr val="tx1"/>
                </a:solidFill>
                <a:latin typeface="굴림"/>
                <a:ea typeface="굴림"/>
              </a:defRPr>
            </a:lvl1pPr>
            <a:lvl2pPr marL="742950" indent="-285750" algn="ctr" latinLnBrk="1">
              <a:defRPr kumimoji="1" sz="800" b="1">
                <a:solidFill>
                  <a:schemeClr val="tx1"/>
                </a:solidFill>
                <a:latin typeface="굴림"/>
                <a:ea typeface="굴림"/>
              </a:defRPr>
            </a:lvl2pPr>
            <a:lvl3pPr marL="1143000" indent="-228600" algn="ctr" latinLnBrk="1">
              <a:defRPr kumimoji="1" sz="800" b="1">
                <a:solidFill>
                  <a:schemeClr val="tx1"/>
                </a:solidFill>
                <a:latin typeface="굴림"/>
                <a:ea typeface="굴림"/>
              </a:defRPr>
            </a:lvl3pPr>
            <a:lvl4pPr marL="1600200" indent="-228600" algn="ctr" latinLnBrk="1">
              <a:defRPr kumimoji="1" sz="800" b="1">
                <a:solidFill>
                  <a:schemeClr val="tx1"/>
                </a:solidFill>
                <a:latin typeface="굴림"/>
                <a:ea typeface="굴림"/>
              </a:defRPr>
            </a:lvl4pPr>
            <a:lvl5pPr marL="2057400" indent="-228600" algn="ctr" latinLnBrk="1">
              <a:defRPr kumimoji="1" sz="800" b="1">
                <a:solidFill>
                  <a:schemeClr val="tx1"/>
                </a:solidFill>
                <a:latin typeface="굴림"/>
                <a:ea typeface="굴림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굴림"/>
                <a:ea typeface="굴림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굴림"/>
                <a:ea typeface="굴림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굴림"/>
                <a:ea typeface="굴림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굴림"/>
                <a:ea typeface="굴림"/>
              </a:defRPr>
            </a:lvl9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1" lang="ko-KR" altLang="en-US" sz="100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프로젝트 명</a:t>
            </a:r>
            <a:endParaRPr kumimoji="1" lang="en-US" altLang="ko-KR" sz="1000" b="0" i="0" u="none" strike="noStrike" kern="1200" cap="none" spc="0" normalizeH="0" baseline="0">
              <a:solidFill>
                <a:schemeClr val="tx1"/>
              </a:solidFill>
              <a:effectLst/>
              <a:uLnTx/>
              <a:uFillTx/>
              <a:latin typeface="돋움"/>
              <a:ea typeface="돋움"/>
              <a:cs typeface="+mn-cs"/>
            </a:endParaRPr>
          </a:p>
        </p:txBody>
      </p:sp>
      <p:graphicFrame>
        <p:nvGraphicFramePr>
          <p:cNvPr id="1028" name=""/>
          <p:cNvGraphicFramePr/>
          <p:nvPr/>
        </p:nvGraphicFramePr>
        <p:xfrm>
          <a:off x="488849" y="468253"/>
          <a:ext cx="9043946" cy="5808592"/>
        </p:xfrm>
        <a:graphic>
          <a:graphicData uri="http://schemas.openxmlformats.org/drawingml/2006/table">
            <a:tbl>
              <a:tblPr firstRow="1" bandRow="1"/>
              <a:tblGrid>
                <a:gridCol w="1079287"/>
                <a:gridCol w="2304649"/>
                <a:gridCol w="1079287"/>
                <a:gridCol w="2276071"/>
                <a:gridCol w="1080906"/>
                <a:gridCol w="1223743"/>
              </a:tblGrid>
              <a:tr h="274566">
                <a:tc gridSpan="6">
                  <a:txBody>
                    <a:bodyPr vert="horz" wrap="square" lIns="91442" tIns="45724" rIns="91442" bIns="45724" anchor="t" anchorCtr="0">
                      <a:noAutofit/>
                    </a:bodyPr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1" lang="ko-KR" altLang="en-US" sz="1200" b="1" i="0" baseline="0" mc:Ignorable="hp" hp:hslEmbossed="0">
                          <a:solidFill>
                            <a:schemeClr val="tx1"/>
                          </a:solidFill>
                          <a:latin typeface="돋움체"/>
                          <a:ea typeface="돋움체"/>
                          <a:cs typeface="+mn-cs"/>
                        </a:rPr>
                        <a:t>페이지 레이아웃</a:t>
                      </a:r>
                      <a:endParaRPr xmlns:mc="http://schemas.openxmlformats.org/markup-compatibility/2006" xmlns:hp="http://schemas.haansoft.com/office/presentation/8.0" kumimoji="1" lang="ko-KR" altLang="en-US" sz="1200" b="1" i="0" baseline="0" mc:Ignorable="hp" hp:hslEmbossed="0">
                        <a:solidFill>
                          <a:schemeClr val="tx1"/>
                        </a:solidFill>
                        <a:latin typeface="돋움체"/>
                        <a:ea typeface="돋움체"/>
                        <a:cs typeface="+mn-cs"/>
                      </a:endParaRPr>
                    </a:p>
                  </a:txBody>
                  <a:tcPr marL="91442" marR="91442" marT="45724" marB="45724">
                    <a:lnL w="9544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44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44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b2b2b2">
                        <a:alpha val="100000"/>
                      </a:srgbClr>
                    </a:solidFill>
                  </a:tcPr>
                </a:tc>
                <a:tc hMerge="1">
                  <a:txBody>
                    <a:bodyPr vert="horz" wrap="square" lIns="91442" tIns="45724" rIns="91442" bIns="45724" anchor="t">
                      <a:noAutofit/>
                    </a:bodyPr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xmlns:mc="http://schemas.openxmlformats.org/markup-compatibility/2006" xmlns:hp="http://schemas.haansoft.com/office/presentation/8.0" kumimoji="0" lang="ko-KR" altLang="en-US" sz="1800" b="0" i="0" baseline="0" mc:Ignorable="hp" hp:hslEmbossed="0">
                        <a:solidFill>
                          <a:schemeClr val="tx1"/>
                        </a:solidFill>
                        <a:latin typeface="굴림"/>
                        <a:ea typeface="굴림"/>
                        <a:cs typeface="+mn-cs"/>
                      </a:endParaRPr>
                    </a:p>
                  </a:txBody>
                  <a:tcPr marL="91442" marR="91442" marT="45724" marB="45724">
                    <a:lnL>
                      <a:noFill/>
                    </a:lnL>
                    <a:lnR>
                      <a:noFill/>
                    </a:lnR>
                    <a:lnT w="9544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 vert="horz" wrap="square" lIns="91442" tIns="45724" rIns="91442" bIns="45724" anchor="t">
                      <a:noAutofit/>
                    </a:bodyPr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xmlns:mc="http://schemas.openxmlformats.org/markup-compatibility/2006" xmlns:hp="http://schemas.haansoft.com/office/presentation/8.0" kumimoji="0" lang="ko-KR" altLang="en-US" sz="1800" b="0" i="0" baseline="0" mc:Ignorable="hp" hp:hslEmbossed="0">
                        <a:solidFill>
                          <a:schemeClr val="tx1"/>
                        </a:solidFill>
                        <a:latin typeface="굴림"/>
                        <a:ea typeface="굴림"/>
                        <a:cs typeface="+mn-cs"/>
                      </a:endParaRPr>
                    </a:p>
                  </a:txBody>
                  <a:tcPr marL="91442" marR="91442" marT="45724" marB="45724">
                    <a:lnL>
                      <a:noFill/>
                    </a:lnL>
                    <a:lnR>
                      <a:noFill/>
                    </a:lnR>
                    <a:lnT w="9544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 vert="horz" wrap="square" lIns="91442" tIns="45724" rIns="91442" bIns="45724" anchor="t">
                      <a:noAutofit/>
                    </a:bodyPr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xmlns:mc="http://schemas.openxmlformats.org/markup-compatibility/2006" xmlns:hp="http://schemas.haansoft.com/office/presentation/8.0" kumimoji="0" lang="ko-KR" altLang="en-US" sz="1800" b="0" i="0" baseline="0" mc:Ignorable="hp" hp:hslEmbossed="0">
                        <a:solidFill>
                          <a:schemeClr val="tx1"/>
                        </a:solidFill>
                        <a:latin typeface="굴림"/>
                        <a:ea typeface="굴림"/>
                        <a:cs typeface="+mn-cs"/>
                      </a:endParaRPr>
                    </a:p>
                  </a:txBody>
                  <a:tcPr marL="91442" marR="91442" marT="45724" marB="45724">
                    <a:lnL>
                      <a:noFill/>
                    </a:lnL>
                    <a:lnR>
                      <a:noFill/>
                    </a:lnR>
                    <a:lnT w="9544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 vert="horz" wrap="square" lIns="91442" tIns="45724" rIns="91442" bIns="45724" anchor="t">
                      <a:noAutofit/>
                    </a:bodyPr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xmlns:mc="http://schemas.openxmlformats.org/markup-compatibility/2006" xmlns:hp="http://schemas.haansoft.com/office/presentation/8.0" kumimoji="0" lang="ko-KR" altLang="en-US" sz="1800" b="0" i="0" baseline="0" mc:Ignorable="hp" hp:hslEmbossed="0">
                        <a:solidFill>
                          <a:schemeClr val="tx1"/>
                        </a:solidFill>
                        <a:latin typeface="굴림"/>
                        <a:ea typeface="굴림"/>
                        <a:cs typeface="+mn-cs"/>
                      </a:endParaRPr>
                    </a:p>
                  </a:txBody>
                  <a:tcPr marL="91442" marR="91442" marT="45724" marB="45724">
                    <a:lnL>
                      <a:noFill/>
                    </a:lnL>
                    <a:lnR>
                      <a:noFill/>
                    </a:lnR>
                    <a:lnT w="9544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 vert="horz" wrap="square" lIns="91442" tIns="45724" rIns="91442" bIns="45724" anchor="t">
                      <a:noAutofit/>
                    </a:bodyPr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xmlns:mc="http://schemas.openxmlformats.org/markup-compatibility/2006" xmlns:hp="http://schemas.haansoft.com/office/presentation/8.0" kumimoji="0" lang="ko-KR" altLang="en-US" sz="1800" b="0" i="0" baseline="0" mc:Ignorable="hp" hp:hslEmbossed="0">
                        <a:solidFill>
                          <a:schemeClr val="tx1"/>
                        </a:solidFill>
                        <a:latin typeface="굴림"/>
                        <a:ea typeface="굴림"/>
                        <a:cs typeface="+mn-cs"/>
                      </a:endParaRPr>
                    </a:p>
                  </a:txBody>
                  <a:tcPr marL="91442" marR="91442" marT="45724" marB="45724">
                    <a:lnL>
                      <a:noFill/>
                    </a:lnL>
                    <a:lnR>
                      <a:noFill/>
                    </a:lnR>
                    <a:lnT w="9544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</a:tr>
              <a:tr h="258714">
                <a:tc>
                  <a:txBody>
                    <a:bodyPr vert="horz" wrap="square" lIns="91442" tIns="45724" rIns="91442" bIns="45724" anchor="t" anchorCtr="0">
                      <a:noAutofit/>
                    </a:bodyPr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1" lang="ko-KR" altLang="en-US" sz="1100" b="1" i="0" baseline="0" mc:Ignorable="hp" hp:hslEmbossed="0">
                          <a:solidFill>
                            <a:schemeClr val="tx1"/>
                          </a:solidFill>
                          <a:latin typeface="돋움체"/>
                          <a:ea typeface="돋움체"/>
                          <a:cs typeface="+mn-cs"/>
                        </a:rPr>
                        <a:t>시스템명</a:t>
                      </a:r>
                      <a:endParaRPr xmlns:mc="http://schemas.openxmlformats.org/markup-compatibility/2006" xmlns:hp="http://schemas.haansoft.com/office/presentation/8.0" kumimoji="1" lang="ko-KR" altLang="en-US" sz="1100" b="1" i="0" baseline="0" mc:Ignorable="hp" hp:hslEmbossed="0">
                        <a:solidFill>
                          <a:schemeClr val="tx1"/>
                        </a:solidFill>
                        <a:latin typeface="돋움체"/>
                        <a:ea typeface="돋움체"/>
                        <a:cs typeface="+mn-cs"/>
                      </a:endParaRPr>
                    </a:p>
                  </a:txBody>
                  <a:tcPr marL="91442" marR="91442" marT="45724" marB="45724">
                    <a:lnL w="9544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wrap="square" lIns="91442" tIns="45724" rIns="91442" bIns="45724" anchor="t" anchorCtr="0">
                      <a:noAutofit/>
                    </a:bodyPr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xmlns:mc="http://schemas.openxmlformats.org/markup-compatibility/2006" xmlns:hp="http://schemas.haansoft.com/office/presentation/8.0" kumimoji="1" lang="ko-KR" altLang="ko-KR" sz="1100" b="0" i="0" baseline="0" mc:Ignorable="hp" hp:hslEmbossed="0">
                        <a:solidFill>
                          <a:schemeClr val="tx1"/>
                        </a:solidFill>
                        <a:latin typeface="돋움체"/>
                        <a:ea typeface="돋움체"/>
                        <a:cs typeface="+mn-cs"/>
                      </a:endParaRPr>
                    </a:p>
                  </a:txBody>
                  <a:tcPr marL="91442" marR="91442" marT="45724" marB="45724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wrap="square" lIns="91442" tIns="45724" rIns="91442" bIns="45724" anchor="t" anchorCtr="0">
                      <a:noAutofit/>
                    </a:bodyPr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1" lang="ko-KR" altLang="en-US" sz="1100" b="1" i="0" baseline="0" mc:Ignorable="hp" hp:hslEmbossed="0">
                          <a:solidFill>
                            <a:schemeClr val="tx1"/>
                          </a:solidFill>
                          <a:latin typeface="돋움체"/>
                          <a:ea typeface="돋움체"/>
                          <a:cs typeface="+mn-cs"/>
                        </a:rPr>
                        <a:t>기능명</a:t>
                      </a:r>
                      <a:endParaRPr xmlns:mc="http://schemas.openxmlformats.org/markup-compatibility/2006" xmlns:hp="http://schemas.haansoft.com/office/presentation/8.0" kumimoji="1" lang="ko-KR" altLang="en-US" sz="1100" b="1" i="0" baseline="0" mc:Ignorable="hp" hp:hslEmbossed="0">
                        <a:solidFill>
                          <a:schemeClr val="tx1"/>
                        </a:solidFill>
                        <a:latin typeface="돋움체"/>
                        <a:ea typeface="돋움체"/>
                        <a:cs typeface="+mn-cs"/>
                      </a:endParaRPr>
                    </a:p>
                  </a:txBody>
                  <a:tcPr marL="91442" marR="91442" marT="45724" marB="45724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wrap="square" lIns="91442" tIns="45724" rIns="91442" bIns="45724" anchor="t" anchorCtr="0">
                      <a:noAutofit/>
                    </a:bodyPr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xmlns:mc="http://schemas.openxmlformats.org/markup-compatibility/2006" xmlns:hp="http://schemas.haansoft.com/office/presentation/8.0" kumimoji="1" lang="ko-KR" altLang="ko-KR" sz="1100" b="0" i="0" baseline="0" mc:Ignorable="hp" hp:hslEmbossed="0">
                        <a:solidFill>
                          <a:schemeClr val="tx1"/>
                        </a:solidFill>
                        <a:latin typeface="돋움체"/>
                        <a:ea typeface="돋움체"/>
                        <a:cs typeface="+mn-cs"/>
                      </a:endParaRPr>
                    </a:p>
                  </a:txBody>
                  <a:tcPr marL="91442" marR="91442" marT="45724" marB="45724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wrap="square" lIns="91442" tIns="45724" rIns="91442" bIns="45724" anchor="t" anchorCtr="0">
                      <a:noAutofit/>
                    </a:bodyPr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1" lang="ko-KR" altLang="en-US" sz="1100" b="1" i="0" baseline="0" mc:Ignorable="hp" hp:hslEmbossed="0">
                          <a:solidFill>
                            <a:schemeClr val="tx1"/>
                          </a:solidFill>
                          <a:latin typeface="돋움체"/>
                          <a:ea typeface="돋움체"/>
                          <a:cs typeface="+mn-cs"/>
                        </a:rPr>
                        <a:t>작성일</a:t>
                      </a:r>
                      <a:endParaRPr xmlns:mc="http://schemas.openxmlformats.org/markup-compatibility/2006" xmlns:hp="http://schemas.haansoft.com/office/presentation/8.0" kumimoji="1" lang="ko-KR" altLang="en-US" sz="1100" b="1" i="0" baseline="0" mc:Ignorable="hp" hp:hslEmbossed="0">
                        <a:solidFill>
                          <a:schemeClr val="tx1"/>
                        </a:solidFill>
                        <a:latin typeface="돋움체"/>
                        <a:ea typeface="돋움체"/>
                        <a:cs typeface="+mn-cs"/>
                      </a:endParaRPr>
                    </a:p>
                  </a:txBody>
                  <a:tcPr marL="91442" marR="91442" marT="45724" marB="45724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wrap="square" lIns="91442" tIns="45724" rIns="91442" bIns="45724" anchor="t" anchorCtr="0">
                      <a:noAutofit/>
                    </a:bodyPr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xmlns:mc="http://schemas.openxmlformats.org/markup-compatibility/2006" xmlns:hp="http://schemas.haansoft.com/office/presentation/8.0" kumimoji="1" lang="ko-KR" altLang="ko-KR" sz="1100" b="0" i="0" baseline="0" mc:Ignorable="hp" hp:hslEmbossed="0">
                        <a:solidFill>
                          <a:schemeClr val="tx1"/>
                        </a:solidFill>
                        <a:latin typeface="돋움체"/>
                        <a:ea typeface="돋움체"/>
                        <a:cs typeface="+mn-cs"/>
                      </a:endParaRPr>
                    </a:p>
                  </a:txBody>
                  <a:tcPr marL="91442" marR="91442" marT="45724" marB="45724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44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</a:tr>
              <a:tr h="258714">
                <a:tc>
                  <a:txBody>
                    <a:bodyPr vert="horz" wrap="square" lIns="91442" tIns="45724" rIns="91442" bIns="45724" anchor="t" anchorCtr="0">
                      <a:noAutofit/>
                    </a:bodyPr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1" lang="ko-KR" altLang="en-US" sz="1100" b="1" i="0" baseline="0" mc:Ignorable="hp" hp:hslEmbossed="0">
                          <a:solidFill>
                            <a:schemeClr val="tx1"/>
                          </a:solidFill>
                          <a:latin typeface="돋움체"/>
                          <a:ea typeface="돋움체"/>
                          <a:cs typeface="+mn-cs"/>
                        </a:rPr>
                        <a:t>페이지ID</a:t>
                      </a:r>
                      <a:endParaRPr xmlns:mc="http://schemas.openxmlformats.org/markup-compatibility/2006" xmlns:hp="http://schemas.haansoft.com/office/presentation/8.0" kumimoji="1" lang="ko-KR" altLang="en-US" sz="1100" b="1" i="0" mc:Ignorable="hp" hp:hslEmbossed="0">
                        <a:solidFill>
                          <a:schemeClr val="tx1"/>
                        </a:solidFill>
                        <a:latin typeface="돋움체"/>
                        <a:ea typeface="돋움체"/>
                        <a:cs typeface="+mn-cs"/>
                      </a:endParaRPr>
                    </a:p>
                  </a:txBody>
                  <a:tcPr marL="91442" marR="91442" marT="45724" marB="45724">
                    <a:lnL w="9544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44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44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wrap="square" lIns="91442" tIns="45724" rIns="91442" bIns="45724" anchor="t" anchorCtr="0">
                      <a:noAutofit/>
                    </a:bodyPr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xmlns:mc="http://schemas.openxmlformats.org/markup-compatibility/2006" xmlns:hp="http://schemas.haansoft.com/office/presentation/8.0" kumimoji="1" lang="ko-KR" altLang="ko-KR" sz="1100" b="0" i="0" baseline="0" mc:Ignorable="hp" hp:hslEmbossed="0">
                        <a:solidFill>
                          <a:schemeClr val="tx1"/>
                        </a:solidFill>
                        <a:latin typeface="돋움체"/>
                        <a:ea typeface="돋움체"/>
                        <a:cs typeface="+mn-cs"/>
                      </a:endParaRPr>
                    </a:p>
                  </a:txBody>
                  <a:tcPr marL="91442" marR="91442" marT="45724" marB="45724">
                    <a:lnL w="9544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44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44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wrap="square" lIns="91442" tIns="45724" rIns="91442" bIns="45724" anchor="t" anchorCtr="0">
                      <a:noAutofit/>
                    </a:bodyPr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1" lang="ko-KR" altLang="en-US" sz="1100" b="1" i="0" baseline="0" mc:Ignorable="hp" hp:hslEmbossed="0">
                          <a:solidFill>
                            <a:schemeClr val="tx1"/>
                          </a:solidFill>
                          <a:latin typeface="돋움체"/>
                          <a:ea typeface="돋움체"/>
                          <a:cs typeface="+mn-cs"/>
                        </a:rPr>
                        <a:t>페이지명</a:t>
                      </a:r>
                      <a:endParaRPr xmlns:mc="http://schemas.openxmlformats.org/markup-compatibility/2006" xmlns:hp="http://schemas.haansoft.com/office/presentation/8.0" kumimoji="1" lang="ko-KR" altLang="en-US" sz="1100" b="1" i="0" baseline="0" mc:Ignorable="hp" hp:hslEmbossed="0">
                        <a:solidFill>
                          <a:schemeClr val="tx1"/>
                        </a:solidFill>
                        <a:latin typeface="돋움체"/>
                        <a:ea typeface="돋움체"/>
                        <a:cs typeface="+mn-cs"/>
                      </a:endParaRPr>
                    </a:p>
                  </a:txBody>
                  <a:tcPr marL="91442" marR="91442" marT="45724" marB="45724">
                    <a:lnL w="9544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44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44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wrap="square" lIns="91442" tIns="45724" rIns="91442" bIns="45724" anchor="t" anchorCtr="0">
                      <a:noAutofit/>
                    </a:bodyPr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xmlns:mc="http://schemas.openxmlformats.org/markup-compatibility/2006" xmlns:hp="http://schemas.haansoft.com/office/presentation/8.0" kumimoji="0" lang="ko-KR" altLang="en-US" sz="1100" b="0" i="0" baseline="0" mc:Ignorable="hp" hp:hslEmbossed="0">
                        <a:solidFill>
                          <a:schemeClr val="tx1"/>
                        </a:solidFill>
                        <a:latin typeface="돋움체"/>
                        <a:ea typeface="돋움체"/>
                        <a:cs typeface="+mn-cs"/>
                      </a:endParaRPr>
                    </a:p>
                  </a:txBody>
                  <a:tcPr marL="91442" marR="91442" marT="45724" marB="45724">
                    <a:lnL w="9544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44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44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wrap="square" lIns="91442" tIns="45724" rIns="91442" bIns="45724" anchor="t" anchorCtr="0">
                      <a:noAutofit/>
                    </a:bodyPr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0" lang="ko-KR" altLang="en-US" sz="1100" b="1" i="0" baseline="0" mc:Ignorable="hp" hp:hslEmbossed="0">
                          <a:solidFill>
                            <a:schemeClr val="tx1"/>
                          </a:solidFill>
                          <a:latin typeface="돋움체"/>
                          <a:ea typeface="돋움체"/>
                          <a:cs typeface="+mn-cs"/>
                        </a:rPr>
                        <a:t>작성자</a:t>
                      </a:r>
                      <a:endParaRPr xmlns:mc="http://schemas.openxmlformats.org/markup-compatibility/2006" xmlns:hp="http://schemas.haansoft.com/office/presentation/8.0" kumimoji="0" lang="ko-KR" altLang="en-US" sz="1100" b="1" i="0" baseline="0" mc:Ignorable="hp" hp:hslEmbossed="0">
                        <a:solidFill>
                          <a:schemeClr val="tx1"/>
                        </a:solidFill>
                        <a:latin typeface="돋움체"/>
                        <a:ea typeface="돋움체"/>
                        <a:cs typeface="+mn-cs"/>
                      </a:endParaRPr>
                    </a:p>
                  </a:txBody>
                  <a:tcPr marL="91442" marR="91442" marT="45724" marB="45724">
                    <a:lnL w="9544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44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44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wrap="square" lIns="91442" tIns="45724" rIns="91442" bIns="45724" anchor="t" anchorCtr="0">
                      <a:noAutofit/>
                    </a:bodyPr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xmlns:mc="http://schemas.openxmlformats.org/markup-compatibility/2006" xmlns:hp="http://schemas.haansoft.com/office/presentation/8.0" kumimoji="0" lang="ko-KR" altLang="en-US" sz="1100" b="0" i="0" baseline="0" mc:Ignorable="hp" hp:hslEmbossed="0">
                        <a:solidFill>
                          <a:schemeClr val="tx1"/>
                        </a:solidFill>
                        <a:latin typeface="돋움체"/>
                        <a:ea typeface="돋움체"/>
                        <a:cs typeface="+mn-cs"/>
                      </a:endParaRPr>
                    </a:p>
                  </a:txBody>
                  <a:tcPr marL="91442" marR="91442" marT="45724" marB="45724">
                    <a:lnL w="9544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44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44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</a:tr>
              <a:tr h="258714">
                <a:tc rowSpan="2" gridSpan="4">
                  <a:txBody>
                    <a:bodyPr vert="horz" wrap="square" lIns="91442" tIns="45724" rIns="91442" bIns="45724" anchor="t" anchorCtr="0">
                      <a:noAutofit/>
                    </a:bodyPr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xmlns:mc="http://schemas.openxmlformats.org/markup-compatibility/2006" xmlns:hp="http://schemas.haansoft.com/office/presentation/8.0" kumimoji="1" lang="ko-KR" altLang="en-US" sz="1100" b="1" i="0" baseline="0" mc:Ignorable="hp" hp:hslEmbossed="0">
                        <a:solidFill>
                          <a:schemeClr val="tx1"/>
                        </a:solidFill>
                        <a:latin typeface="돋움체"/>
                        <a:ea typeface="돋움체"/>
                        <a:cs typeface="+mn-cs"/>
                      </a:endParaRPr>
                    </a:p>
                  </a:txBody>
                  <a:tcPr marL="91442" marR="91442" marT="45724" marB="45724">
                    <a:lnL w="9544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44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44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44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rowSpan="2" hMerge="1">
                  <a:txBody>
                    <a:bodyPr vert="horz" wrap="square" lIns="91442" tIns="45724" rIns="91442" bIns="45724" anchor="t">
                      <a:noAutofit/>
                    </a:bodyPr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xmlns:mc="http://schemas.openxmlformats.org/markup-compatibility/2006" xmlns:hp="http://schemas.haansoft.com/office/presentation/8.0" kumimoji="0" lang="ko-KR" altLang="en-US" sz="1800" b="0" i="0" baseline="0" mc:Ignorable="hp" hp:hslEmbossed="0">
                        <a:solidFill>
                          <a:schemeClr val="tx1"/>
                        </a:solidFill>
                        <a:latin typeface="굴림"/>
                        <a:ea typeface="굴림"/>
                        <a:cs typeface="+mn-cs"/>
                      </a:endParaRPr>
                    </a:p>
                  </a:txBody>
                  <a:tcPr marL="91442" marR="91442" marT="45724" marB="45724">
                    <a:lnL>
                      <a:noFill/>
                    </a:lnL>
                    <a:lnR>
                      <a:noFill/>
                    </a:lnR>
                    <a:lnT w="9544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>
                      <a:noFill/>
                    </a:lnB>
                  </a:tcPr>
                </a:tc>
                <a:tc rowSpan="2" hMerge="1">
                  <a:txBody>
                    <a:bodyPr vert="horz" wrap="square" lIns="91442" tIns="45724" rIns="91442" bIns="45724" anchor="t">
                      <a:noAutofit/>
                    </a:bodyPr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xmlns:mc="http://schemas.openxmlformats.org/markup-compatibility/2006" xmlns:hp="http://schemas.haansoft.com/office/presentation/8.0" kumimoji="0" lang="ko-KR" altLang="en-US" sz="1800" b="0" i="0" baseline="0" mc:Ignorable="hp" hp:hslEmbossed="0">
                        <a:solidFill>
                          <a:schemeClr val="tx1"/>
                        </a:solidFill>
                        <a:latin typeface="굴림"/>
                        <a:ea typeface="굴림"/>
                        <a:cs typeface="+mn-cs"/>
                      </a:endParaRPr>
                    </a:p>
                  </a:txBody>
                  <a:tcPr marL="91442" marR="91442" marT="45724" marB="45724">
                    <a:lnL>
                      <a:noFill/>
                    </a:lnL>
                    <a:lnR>
                      <a:noFill/>
                    </a:lnR>
                    <a:lnT w="9544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>
                      <a:noFill/>
                    </a:lnB>
                  </a:tcPr>
                </a:tc>
                <a:tc rowSpan="2" hMerge="1">
                  <a:txBody>
                    <a:bodyPr vert="horz" wrap="square" lIns="91442" tIns="45724" rIns="91442" bIns="45724" anchor="t">
                      <a:noAutofit/>
                    </a:bodyPr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xmlns:mc="http://schemas.openxmlformats.org/markup-compatibility/2006" xmlns:hp="http://schemas.haansoft.com/office/presentation/8.0" kumimoji="0" lang="ko-KR" altLang="en-US" sz="1800" b="0" i="0" baseline="0" mc:Ignorable="hp" hp:hslEmbossed="0">
                        <a:solidFill>
                          <a:schemeClr val="tx1"/>
                        </a:solidFill>
                        <a:latin typeface="굴림"/>
                        <a:ea typeface="굴림"/>
                        <a:cs typeface="+mn-cs"/>
                      </a:endParaRPr>
                    </a:p>
                  </a:txBody>
                  <a:tcPr marL="91442" marR="91442" marT="45724" marB="45724">
                    <a:lnL>
                      <a:noFill/>
                    </a:lnL>
                    <a:lnR>
                      <a:noFill/>
                    </a:lnR>
                    <a:lnT w="9544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 vert="horz" wrap="square" lIns="91442" tIns="45724" rIns="91442" bIns="45724" anchor="t" anchorCtr="0">
                      <a:noAutofit/>
                    </a:bodyPr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0" lang="ko-KR" altLang="en-US" sz="1100" b="1" i="0" baseline="0" mc:Ignorable="hp" hp:hslEmbossed="0">
                          <a:solidFill>
                            <a:schemeClr val="tx1"/>
                          </a:solidFill>
                          <a:latin typeface="돋움체"/>
                          <a:ea typeface="돋움체"/>
                          <a:cs typeface="+mn-cs"/>
                        </a:rPr>
                        <a:t>구성요소 설명</a:t>
                      </a:r>
                      <a:endParaRPr xmlns:mc="http://schemas.openxmlformats.org/markup-compatibility/2006" xmlns:hp="http://schemas.haansoft.com/office/presentation/8.0" kumimoji="0" lang="ko-KR" altLang="en-US" sz="1100" b="1" i="0" baseline="0" mc:Ignorable="hp" hp:hslEmbossed="0">
                        <a:solidFill>
                          <a:schemeClr val="tx1"/>
                        </a:solidFill>
                        <a:latin typeface="돋움체"/>
                        <a:ea typeface="돋움체"/>
                        <a:cs typeface="+mn-cs"/>
                      </a:endParaRPr>
                    </a:p>
                  </a:txBody>
                  <a:tcPr marL="91442" marR="91442" marT="45724" marB="45724">
                    <a:lnL w="9544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44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44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44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 vert="horz" wrap="square" lIns="91442" tIns="45724" rIns="91442" bIns="45724" anchor="t">
                      <a:noAutofit/>
                    </a:bodyPr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xmlns:mc="http://schemas.openxmlformats.org/markup-compatibility/2006" xmlns:hp="http://schemas.haansoft.com/office/presentation/8.0" kumimoji="0" lang="ko-KR" altLang="en-US" sz="1800" b="0" i="0" baseline="0" mc:Ignorable="hp" hp:hslEmbossed="0">
                        <a:solidFill>
                          <a:schemeClr val="tx1"/>
                        </a:solidFill>
                        <a:latin typeface="굴림"/>
                        <a:ea typeface="굴림"/>
                        <a:cs typeface="+mn-cs"/>
                      </a:endParaRPr>
                    </a:p>
                  </a:txBody>
                  <a:tcPr marL="91442" marR="91442" marT="45724" marB="45724">
                    <a:lnL>
                      <a:noFill/>
                    </a:lnL>
                    <a:lnR>
                      <a:noFill/>
                    </a:lnR>
                    <a:lnT w="9544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44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</a:tr>
              <a:tr h="4753699">
                <a:tc gridSpan="4" vMerge="1">
                  <a:txBody>
                    <a:bodyPr vert="horz" wrap="square" lIns="91442" tIns="45724" rIns="91442" bIns="45724" anchor="t">
                      <a:noAutofit/>
                    </a:bodyPr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xmlns:mc="http://schemas.openxmlformats.org/markup-compatibility/2006" xmlns:hp="http://schemas.haansoft.com/office/presentation/8.0" kumimoji="0" lang="ko-KR" altLang="en-US" sz="1800" b="0" i="0" baseline="0" mc:Ignorable="hp" hp:hslEmbossed="0">
                        <a:solidFill>
                          <a:schemeClr val="tx1"/>
                        </a:solidFill>
                        <a:latin typeface="굴림"/>
                        <a:ea typeface="굴림"/>
                        <a:cs typeface="+mn-cs"/>
                      </a:endParaRPr>
                    </a:p>
                  </a:txBody>
                  <a:tcPr marL="91442" marR="91442" marT="45724" marB="45724">
                    <a:lnL w="9544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 vert="horz" wrap="square" lIns="91442" tIns="45724" rIns="91442" bIns="45724" anchor="t">
                      <a:noAutofit/>
                    </a:bodyPr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xmlns:mc="http://schemas.openxmlformats.org/markup-compatibility/2006" xmlns:hp="http://schemas.haansoft.com/office/presentation/8.0" kumimoji="0" lang="ko-KR" altLang="en-US" sz="1800" b="0" i="0" baseline="0" mc:Ignorable="hp" hp:hslEmbossed="0">
                        <a:solidFill>
                          <a:schemeClr val="tx1"/>
                        </a:solidFill>
                        <a:latin typeface="굴림"/>
                        <a:ea typeface="굴림"/>
                        <a:cs typeface="+mn-cs"/>
                      </a:endParaRPr>
                    </a:p>
                  </a:txBody>
                  <a:tcPr marL="91442" marR="91442" marT="45724" marB="45724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 vert="horz" wrap="square" lIns="91442" tIns="45724" rIns="91442" bIns="45724" anchor="t">
                      <a:noAutofit/>
                    </a:bodyPr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xmlns:mc="http://schemas.openxmlformats.org/markup-compatibility/2006" xmlns:hp="http://schemas.haansoft.com/office/presentation/8.0" kumimoji="0" lang="ko-KR" altLang="en-US" sz="1800" b="0" i="0" baseline="0" mc:Ignorable="hp" hp:hslEmbossed="0">
                        <a:solidFill>
                          <a:schemeClr val="tx1"/>
                        </a:solidFill>
                        <a:latin typeface="굴림"/>
                        <a:ea typeface="굴림"/>
                        <a:cs typeface="+mn-cs"/>
                      </a:endParaRPr>
                    </a:p>
                  </a:txBody>
                  <a:tcPr marL="91442" marR="91442" marT="45724" marB="45724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 vert="horz" wrap="square" lIns="91442" tIns="45724" rIns="91442" bIns="45724" anchor="t">
                      <a:noAutofit/>
                    </a:bodyPr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xmlns:mc="http://schemas.openxmlformats.org/markup-compatibility/2006" xmlns:hp="http://schemas.haansoft.com/office/presentation/8.0" kumimoji="0" lang="ko-KR" altLang="en-US" sz="1800" b="0" i="0" baseline="0" mc:Ignorable="hp" hp:hslEmbossed="0">
                        <a:solidFill>
                          <a:schemeClr val="tx1"/>
                        </a:solidFill>
                        <a:latin typeface="굴림"/>
                        <a:ea typeface="굴림"/>
                        <a:cs typeface="+mn-cs"/>
                      </a:endParaRPr>
                    </a:p>
                  </a:txBody>
                  <a:tcPr marL="91442" marR="91442" marT="45724" marB="45724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 vert="horz" wrap="square" lIns="91442" tIns="45724" rIns="91442" bIns="45724" anchor="t" anchorCtr="0">
                      <a:noAutofit/>
                    </a:bodyPr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xmlns:mc="http://schemas.openxmlformats.org/markup-compatibility/2006" xmlns:hp="http://schemas.haansoft.com/office/presentation/8.0" kumimoji="0" lang="ko-KR" altLang="en-US" sz="1800" b="0" i="0" baseline="0" mc:Ignorable="hp" hp:hslEmbossed="0">
                        <a:solidFill>
                          <a:schemeClr val="tx1"/>
                        </a:solidFill>
                        <a:latin typeface="굴림"/>
                        <a:ea typeface="굴림"/>
                        <a:cs typeface="+mn-cs"/>
                      </a:endParaRPr>
                    </a:p>
                  </a:txBody>
                  <a:tcPr marL="91442" marR="91442" marT="45724" marB="45724">
                    <a:lnL w="9544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44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44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44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 vert="horz" wrap="square" lIns="91442" tIns="45724" rIns="91442" bIns="45724" anchor="t">
                      <a:noAutofit/>
                    </a:bodyPr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xmlns:mc="http://schemas.openxmlformats.org/markup-compatibility/2006" xmlns:hp="http://schemas.haansoft.com/office/presentation/8.0" kumimoji="0" lang="ko-KR" altLang="en-US" sz="1800" b="0" i="0" baseline="0" mc:Ignorable="hp" hp:hslEmbossed="0">
                        <a:solidFill>
                          <a:schemeClr val="tx1"/>
                        </a:solidFill>
                        <a:latin typeface="굴림"/>
                        <a:ea typeface="굴림"/>
                        <a:cs typeface="+mn-cs"/>
                      </a:endParaRPr>
                    </a:p>
                  </a:txBody>
                  <a:tcPr marL="91442" marR="91442" marT="45724" marB="45724">
                    <a:lnL>
                      <a:noFill/>
                    </a:lnL>
                    <a:lnR>
                      <a:noFill/>
                    </a:lnR>
                    <a:lnT w="9544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44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</a:tr>
            </a:tbl>
          </a:graphicData>
        </a:graphic>
      </p:graphicFrame>
      <p:sp>
        <p:nvSpPr>
          <p:cNvPr id="1063" name=""/>
          <p:cNvSpPr txBox="1"/>
          <p:nvPr/>
        </p:nvSpPr>
        <p:spPr>
          <a:xfrm>
            <a:off x="4683871" y="6488508"/>
            <a:ext cx="503139" cy="23013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>
            <a:lvl1pPr marL="0" lvl="0" indent="0" algn="ctr" rtl="0" eaLnBrk="1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None/>
              <a:defRPr xmlns:mc="http://schemas.openxmlformats.org/markup-compatibility/2006" xmlns:hp="http://schemas.haansoft.com/office/presentation/8.0" kumimoji="1" lang="ko-KR" altLang="en-US" sz="900" b="1" i="0" baseline="0" mc:Ignorable="hp" hp:hslEmbossed="0">
                <a:solidFill>
                  <a:schemeClr val="tx1"/>
                </a:solidFill>
                <a:latin typeface="돋움체"/>
                <a:ea typeface="돋움체"/>
              </a:defRPr>
            </a:lvl1pPr>
          </a:lstStyle>
          <a:p>
            <a:pPr marL="0" lvl="0" indent="0" algn="ctr" rtl="0" eaLnBrk="1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None/>
              <a:defRPr/>
            </a:pPr>
            <a:fld id="{4E96DB41-E032-47A6-90BC-0123AFEB8C5D}" type="slidenum">
              <a:rPr xmlns:mc="http://schemas.openxmlformats.org/markup-compatibility/2006" xmlns:hp="http://schemas.haansoft.com/office/presentation/8.0" kumimoji="1" lang="ko-KR" altLang="en-US" sz="900" b="1" i="0" baseline="0" mc:Ignorable="hp" hp:hslEmbossed="0">
                <a:solidFill>
                  <a:schemeClr val="tx1"/>
                </a:solidFill>
                <a:latin typeface="돋움체"/>
                <a:ea typeface="돋움체"/>
                <a:cs typeface="+mn-cs"/>
              </a:rPr>
              <a:pPr marL="0" lvl="0" indent="0" algn="ctr" rtl="0" eaLnBrk="1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None/>
                <a:defRPr/>
              </a:pPr>
              <a:t>‹#›</a:t>
            </a:fld>
            <a:endParaRPr xmlns:mc="http://schemas.openxmlformats.org/markup-compatibility/2006" xmlns:hp="http://schemas.haansoft.com/office/presentation/8.0" kumimoji="1" lang="ko-KR" altLang="en-US" sz="900" b="1" i="0" mc:Ignorable="hp" hp:hslEmbossed="0">
              <a:solidFill>
                <a:schemeClr val="tx1"/>
              </a:solidFill>
              <a:latin typeface="돋움체"/>
              <a:ea typeface="돋움체"/>
              <a:cs typeface="+mn-cs"/>
            </a:endParaRPr>
          </a:p>
        </p:txBody>
      </p:sp>
      <p:sp>
        <p:nvSpPr>
          <p:cNvPr id="1064" name="Text Box 8"/>
          <p:cNvSpPr txBox="1">
            <a:spLocks noChangeArrowheads="1"/>
          </p:cNvSpPr>
          <p:nvPr/>
        </p:nvSpPr>
        <p:spPr>
          <a:xfrm>
            <a:off x="6500813" y="239713"/>
            <a:ext cx="2916237" cy="15398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 algn="ctr" latinLnBrk="1">
              <a:defRPr kumimoji="1" sz="800" b="1">
                <a:solidFill>
                  <a:schemeClr val="tx1"/>
                </a:solidFill>
                <a:latin typeface="굴림"/>
                <a:ea typeface="굴림"/>
              </a:defRPr>
            </a:lvl1pPr>
            <a:lvl2pPr marL="742950" indent="-285750" algn="ctr" latinLnBrk="1">
              <a:defRPr kumimoji="1" sz="800" b="1">
                <a:solidFill>
                  <a:schemeClr val="tx1"/>
                </a:solidFill>
                <a:latin typeface="굴림"/>
                <a:ea typeface="굴림"/>
              </a:defRPr>
            </a:lvl2pPr>
            <a:lvl3pPr marL="1143000" indent="-228600" algn="ctr" latinLnBrk="1">
              <a:defRPr kumimoji="1" sz="800" b="1">
                <a:solidFill>
                  <a:schemeClr val="tx1"/>
                </a:solidFill>
                <a:latin typeface="굴림"/>
                <a:ea typeface="굴림"/>
              </a:defRPr>
            </a:lvl3pPr>
            <a:lvl4pPr marL="1600200" indent="-228600" algn="ctr" latinLnBrk="1">
              <a:defRPr kumimoji="1" sz="800" b="1">
                <a:solidFill>
                  <a:schemeClr val="tx1"/>
                </a:solidFill>
                <a:latin typeface="굴림"/>
                <a:ea typeface="굴림"/>
              </a:defRPr>
            </a:lvl4pPr>
            <a:lvl5pPr marL="2057400" indent="-228600" algn="ctr" latinLnBrk="1">
              <a:defRPr kumimoji="1" sz="800" b="1">
                <a:solidFill>
                  <a:schemeClr val="tx1"/>
                </a:solidFill>
                <a:latin typeface="굴림"/>
                <a:ea typeface="굴림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굴림"/>
                <a:ea typeface="굴림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굴림"/>
                <a:ea typeface="굴림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굴림"/>
                <a:ea typeface="굴림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굴림"/>
                <a:ea typeface="굴림"/>
              </a:defRPr>
            </a:lvl9pPr>
          </a:lstStyle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1" lang="ko-KR" altLang="en-US" sz="100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돋움체"/>
                <a:ea typeface="돋움체"/>
                <a:cs typeface="+mn-cs"/>
              </a:rPr>
              <a:t>페이지 레이아웃</a:t>
            </a:r>
            <a:endParaRPr kumimoji="1" lang="en-US" altLang="ko-KR" sz="1000" b="0" i="0" u="none" strike="noStrike" kern="1200" cap="none" spc="0" normalizeH="0" baseline="0">
              <a:solidFill>
                <a:schemeClr val="tx1"/>
              </a:solidFill>
              <a:effectLst/>
              <a:uLnTx/>
              <a:uFillTx/>
              <a:latin typeface="돋움체"/>
              <a:ea typeface="돋움체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  <p:sldLayoutId id="2147483747" r:id="rId4"/>
    <p:sldLayoutId id="2147483748" r:id="rId5"/>
    <p:sldLayoutId id="2147483749" r:id="rId6"/>
    <p:sldLayoutId id="2147483750" r:id="rId7"/>
    <p:sldLayoutId id="2147483751" r:id="rId8"/>
    <p:sldLayoutId id="2147483752" r:id="rId9"/>
    <p:sldLayoutId id="2147483753" r:id="rId10"/>
    <p:sldLayoutId id="2147483754" r:id="rId11"/>
    <p:sldLayoutId id="2147483755" r:id="rId12"/>
  </p:sldLayoutIdLst>
  <p:transition xmlns:mc="http://schemas.openxmlformats.org/markup-compatibility/2006" xmlns:hp="http://schemas.haansoft.com/office/presentation/8.0" mc:Ignorable="hp" hp:hslDur="500"/>
  <p:hf sldNum="0"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/>
          <a:ea typeface="굴림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/>
          <a:ea typeface="굴림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/>
          <a:ea typeface="굴림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/>
          <a:ea typeface="굴림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/>
          <a:ea typeface="굴림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/>
          <a:ea typeface="굴림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/>
          <a:ea typeface="굴림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/>
          <a:ea typeface="굴림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1_기본 디자인"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 idx="0"/>
          </p:nvPr>
        </p:nvSpPr>
        <p:spPr>
          <a:xfrm>
            <a:off x="495209" y="274587"/>
            <a:ext cx="8913783" cy="1142789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209" y="1599905"/>
            <a:ext cx="8913783" cy="4525129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95209" y="6355178"/>
            <a:ext cx="2310980" cy="365057"/>
          </a:xfrm>
          <a:prstGeom prst="rect">
            <a:avLst/>
          </a:prstGeom>
        </p:spPr>
        <p:txBody>
          <a:bodyPr vert="horz" wrap="none" lIns="91440" tIns="45720" rIns="91440" bIns="45720" anchor="ctr" anchorCtr="0">
            <a:prstTxWarp prst="textNoShape">
              <a:avLst/>
            </a:prstTxWarp>
          </a:bodyPr>
          <a:lstStyle/>
          <a:p>
            <a:pPr marL="0" marR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fld id="{1A3D5110-9FE0-496F-B26A-071D02F2DE37}" type="datetime1">
              <a:rPr lang="ko-KR" altLang="en-US"/>
              <a:pPr marL="0" marR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t>2021-08-31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383936" y="6355178"/>
            <a:ext cx="3136330" cy="365057"/>
          </a:xfrm>
          <a:prstGeom prst="rect">
            <a:avLst/>
          </a:prstGeom>
        </p:spPr>
        <p:txBody>
          <a:bodyPr vert="horz" wrap="none" lIns="91440" tIns="45720" rIns="91440" bIns="45720" anchor="ctr" anchorCtr="0">
            <a:prstTxWarp prst="textNoShape">
              <a:avLst/>
            </a:prstTxWarp>
          </a:bodyPr>
          <a:lstStyle/>
          <a:p>
            <a:pPr marL="0" marR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1" lang="ko-KR" altLang="en-US" sz="800" b="1" i="0" u="none" strike="noStrike" cap="none" normalizeH="0" baseline="0">
                <a:solidFill>
                  <a:schemeClr val="tx1"/>
                </a:solidFill>
                <a:latin typeface="굴림"/>
                <a:ea typeface="굴림"/>
              </a:rPr>
              <a:t/>
            </a:r>
            <a:endParaRPr kumimoji="1" lang="ko-KR" altLang="en-US" sz="800" b="1" i="0" u="none" strike="noStrike" cap="none" normalizeH="0" baseline="0">
              <a:solidFill>
                <a:schemeClr val="tx1"/>
              </a:solidFill>
              <a:latin typeface="굴림"/>
              <a:ea typeface="굴림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098013" y="6355178"/>
            <a:ext cx="2310980" cy="365057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  <p:cxnSp>
        <p:nvCxnSpPr>
          <p:cNvPr id="2050" name=""/>
          <p:cNvCxnSpPr/>
          <p:nvPr/>
        </p:nvCxnSpPr>
        <p:spPr>
          <a:xfrm flipH="1">
            <a:off x="496776" y="6372630"/>
            <a:ext cx="8926506" cy="3181"/>
          </a:xfrm>
          <a:prstGeom prst="line">
            <a:avLst/>
          </a:prstGeom>
          <a:ln w="9544" cap="flat" cmpd="sng" algn="ctr">
            <a:solidFill>
              <a:schemeClr val="tx1"/>
            </a:solidFill>
            <a:prstDash val="solid"/>
            <a:round/>
            <a:headEnd w="med" len="med"/>
            <a:tailEnd w="med" len="med"/>
          </a:ln>
        </p:spPr>
      </p:cxnSp>
      <p:sp>
        <p:nvSpPr>
          <p:cNvPr id="2051" name="Text Box 8"/>
          <p:cNvSpPr txBox="1">
            <a:spLocks noChangeArrowheads="1"/>
          </p:cNvSpPr>
          <p:nvPr/>
        </p:nvSpPr>
        <p:spPr>
          <a:xfrm>
            <a:off x="488950" y="6456363"/>
            <a:ext cx="3241675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 algn="ctr" latinLnBrk="1">
              <a:defRPr kumimoji="1" sz="800" b="1">
                <a:solidFill>
                  <a:schemeClr val="tx1"/>
                </a:solidFill>
                <a:latin typeface="굴림"/>
                <a:ea typeface="굴림"/>
              </a:defRPr>
            </a:lvl1pPr>
            <a:lvl2pPr marL="742950" indent="-285750" algn="ctr" latinLnBrk="1">
              <a:defRPr kumimoji="1" sz="800" b="1">
                <a:solidFill>
                  <a:schemeClr val="tx1"/>
                </a:solidFill>
                <a:latin typeface="굴림"/>
                <a:ea typeface="굴림"/>
              </a:defRPr>
            </a:lvl2pPr>
            <a:lvl3pPr marL="1143000" indent="-228600" algn="ctr" latinLnBrk="1">
              <a:defRPr kumimoji="1" sz="800" b="1">
                <a:solidFill>
                  <a:schemeClr val="tx1"/>
                </a:solidFill>
                <a:latin typeface="굴림"/>
                <a:ea typeface="굴림"/>
              </a:defRPr>
            </a:lvl3pPr>
            <a:lvl4pPr marL="1600200" indent="-228600" algn="ctr" latinLnBrk="1">
              <a:defRPr kumimoji="1" sz="800" b="1">
                <a:solidFill>
                  <a:schemeClr val="tx1"/>
                </a:solidFill>
                <a:latin typeface="굴림"/>
                <a:ea typeface="굴림"/>
              </a:defRPr>
            </a:lvl4pPr>
            <a:lvl5pPr marL="2057400" indent="-228600" algn="ctr" latinLnBrk="1">
              <a:defRPr kumimoji="1" sz="800" b="1">
                <a:solidFill>
                  <a:schemeClr val="tx1"/>
                </a:solidFill>
                <a:latin typeface="굴림"/>
                <a:ea typeface="굴림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굴림"/>
                <a:ea typeface="굴림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굴림"/>
                <a:ea typeface="굴림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굴림"/>
                <a:ea typeface="굴림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굴림"/>
                <a:ea typeface="굴림"/>
              </a:defRPr>
            </a:lvl9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1" lang="ko-KR" altLang="en-US" sz="90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프로젝트 명</a:t>
            </a:r>
            <a:endParaRPr kumimoji="1" lang="en-US" altLang="ko-KR" sz="900" b="0" i="0" u="none" strike="noStrike" kern="1200" cap="none" spc="0" normalizeH="0" baseline="0">
              <a:solidFill>
                <a:schemeClr val="tx1"/>
              </a:solidFill>
              <a:effectLst/>
              <a:uLnTx/>
              <a:uFillTx/>
              <a:latin typeface="돋움"/>
              <a:ea typeface="돋움"/>
              <a:cs typeface="+mn-cs"/>
            </a:endParaRPr>
          </a:p>
        </p:txBody>
      </p:sp>
      <p:sp>
        <p:nvSpPr>
          <p:cNvPr id="2052" name=""/>
          <p:cNvSpPr txBox="1"/>
          <p:nvPr/>
        </p:nvSpPr>
        <p:spPr>
          <a:xfrm>
            <a:off x="4304535" y="6488508"/>
            <a:ext cx="503139" cy="21428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>
            <a:lvl1pPr marL="0" lvl="0" indent="0" algn="ctr" rtl="0" eaLnBrk="1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None/>
              <a:defRPr xmlns:mc="http://schemas.openxmlformats.org/markup-compatibility/2006" xmlns:hp="http://schemas.haansoft.com/office/presentation/8.0" kumimoji="1" lang="ko-KR" altLang="en-US" sz="800" b="1" i="0" baseline="0" mc:Ignorable="hp" hp:hslEmbossed="0">
                <a:solidFill>
                  <a:schemeClr val="tx1"/>
                </a:solidFill>
                <a:latin typeface="돋움체"/>
                <a:ea typeface="돋움체"/>
              </a:defRPr>
            </a:lvl1pPr>
          </a:lstStyle>
          <a:p>
            <a:pPr marL="0" lvl="0" indent="0" algn="ctr" rtl="0" eaLnBrk="1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None/>
              <a:defRPr/>
            </a:pPr>
            <a:fld id="{E45F51DA-60DB-436F-A89C-11A5BE02E726}" type="slidenum">
              <a:rPr xmlns:mc="http://schemas.openxmlformats.org/markup-compatibility/2006" xmlns:hp="http://schemas.haansoft.com/office/presentation/8.0" kumimoji="1" lang="ko-KR" altLang="en-US" sz="800" b="1" i="0" baseline="0" mc:Ignorable="hp" hp:hslEmbossed="0">
                <a:solidFill>
                  <a:schemeClr val="tx1"/>
                </a:solidFill>
                <a:latin typeface="돋움체"/>
                <a:ea typeface="돋움체"/>
              </a:rPr>
              <a:pPr marL="0" lvl="0" indent="0" algn="ctr" rtl="0" eaLnBrk="1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None/>
                <a:defRPr/>
              </a:pPr>
              <a:t>‹#›</a:t>
            </a:fld>
            <a:endParaRPr xmlns:mc="http://schemas.openxmlformats.org/markup-compatibility/2006" xmlns:hp="http://schemas.haansoft.com/office/presentation/8.0" kumimoji="1" lang="ko-KR" altLang="en-US" sz="800" b="1" i="0" mc:Ignorable="hp" hp:hslEmbossed="0">
              <a:solidFill>
                <a:schemeClr val="tx1"/>
              </a:solidFill>
              <a:latin typeface="돋움체"/>
              <a:ea typeface="돋움체"/>
            </a:endParaRPr>
          </a:p>
        </p:txBody>
      </p:sp>
      <p:pic>
        <p:nvPicPr>
          <p:cNvPr id="2053" name="" descr="kccì ë³´íµì ì ëí ì´ë¯¸ì§ ê²ìê²°ê³¼"/>
          <p:cNvPicPr/>
          <p:nvPr/>
        </p:nvPicPr>
        <p:blipFill rotWithShape="1">
          <a:blip r:embed="rId14">
            <a:lum/>
          </a:blip>
          <a:stretch>
            <a:fillRect/>
          </a:stretch>
        </p:blipFill>
        <p:spPr>
          <a:xfrm>
            <a:off x="7904319" y="6393283"/>
            <a:ext cx="1703048" cy="43487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60" r:id="rId5"/>
    <p:sldLayoutId id="2147483761" r:id="rId6"/>
    <p:sldLayoutId id="2147483762" r:id="rId7"/>
    <p:sldLayoutId id="2147483763" r:id="rId8"/>
    <p:sldLayoutId id="2147483764" r:id="rId9"/>
    <p:sldLayoutId id="2147483765" r:id="rId10"/>
    <p:sldLayoutId id="2147483766" r:id="rId11"/>
    <p:sldLayoutId id="2147483767" r:id="rId12"/>
  </p:sldLayoutIdLst>
  <p:transition xmlns:mc="http://schemas.openxmlformats.org/markup-compatibility/2006" xmlns:hp="http://schemas.haansoft.com/office/presentation/8.0" mc:Ignorable="hp" hp:hslDur="500"/>
  <p:hf sldNum="0"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/>
          <a:ea typeface="굴림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/>
          <a:ea typeface="굴림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/>
          <a:ea typeface="굴림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/>
          <a:ea typeface="굴림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/>
          <a:ea typeface="굴림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/>
          <a:ea typeface="굴림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/>
          <a:ea typeface="굴림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/>
          <a:ea typeface="굴림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8.xml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8.xml"  /><Relationship Id="rId2" Type="http://schemas.openxmlformats.org/officeDocument/2006/relationships/image" Target="../media/image10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8.xml"  /><Relationship Id="rId2" Type="http://schemas.openxmlformats.org/officeDocument/2006/relationships/image" Target="../media/image11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8.xml"  /><Relationship Id="rId2" Type="http://schemas.openxmlformats.org/officeDocument/2006/relationships/image" Target="../media/image12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8.xml"  /><Relationship Id="rId2" Type="http://schemas.openxmlformats.org/officeDocument/2006/relationships/image" Target="../media/image13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8.xml"  /><Relationship Id="rId2" Type="http://schemas.openxmlformats.org/officeDocument/2006/relationships/image" Target="../media/image14.png"  /><Relationship Id="rId3" Type="http://schemas.openxmlformats.org/officeDocument/2006/relationships/image" Target="../media/image15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8.xml"  /><Relationship Id="rId2" Type="http://schemas.openxmlformats.org/officeDocument/2006/relationships/image" Target="../media/image16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8.xml"  /><Relationship Id="rId2" Type="http://schemas.openxmlformats.org/officeDocument/2006/relationships/image" Target="../media/image17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8.xml"  /><Relationship Id="rId2" Type="http://schemas.openxmlformats.org/officeDocument/2006/relationships/image" Target="../media/image18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8.xml"  /><Relationship Id="rId2" Type="http://schemas.openxmlformats.org/officeDocument/2006/relationships/image" Target="../media/image19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8.xml"  /><Relationship Id="rId2" Type="http://schemas.openxmlformats.org/officeDocument/2006/relationships/image" Target="../media/image20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0.xml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8.xml"  /><Relationship Id="rId2" Type="http://schemas.openxmlformats.org/officeDocument/2006/relationships/image" Target="../media/image21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8.xml"  /><Relationship Id="rId2" Type="http://schemas.openxmlformats.org/officeDocument/2006/relationships/image" Target="../media/image22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8.xml"  /><Relationship Id="rId2" Type="http://schemas.openxmlformats.org/officeDocument/2006/relationships/image" Target="../media/image23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8.xml"  /><Relationship Id="rId2" Type="http://schemas.openxmlformats.org/officeDocument/2006/relationships/image" Target="../media/image24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8.xml"  /><Relationship Id="rId2" Type="http://schemas.openxmlformats.org/officeDocument/2006/relationships/image" Target="../media/image25.pn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8.xml"  /><Relationship Id="rId2" Type="http://schemas.openxmlformats.org/officeDocument/2006/relationships/image" Target="../media/image25.pn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8.xml"  /><Relationship Id="rId2" Type="http://schemas.openxmlformats.org/officeDocument/2006/relationships/image" Target="../media/image26.pn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8.xml"  /><Relationship Id="rId2" Type="http://schemas.openxmlformats.org/officeDocument/2006/relationships/image" Target="../media/image27.pn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8.xml"  /><Relationship Id="rId2" Type="http://schemas.openxmlformats.org/officeDocument/2006/relationships/image" Target="../media/image28.png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8.xml"  /><Relationship Id="rId2" Type="http://schemas.openxmlformats.org/officeDocument/2006/relationships/image" Target="../media/image29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8.xml"  /><Relationship Id="rId2" Type="http://schemas.openxmlformats.org/officeDocument/2006/relationships/image" Target="../media/image2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8.xml"  /><Relationship Id="rId2" Type="http://schemas.openxmlformats.org/officeDocument/2006/relationships/image" Target="../media/image3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8.xml"  /><Relationship Id="rId2" Type="http://schemas.openxmlformats.org/officeDocument/2006/relationships/image" Target="../media/image4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8.xml"  /><Relationship Id="rId2" Type="http://schemas.openxmlformats.org/officeDocument/2006/relationships/image" Target="../media/image5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8.xml"  /><Relationship Id="rId2" Type="http://schemas.openxmlformats.org/officeDocument/2006/relationships/image" Target="../media/image6.png"  /><Relationship Id="rId3" Type="http://schemas.openxmlformats.org/officeDocument/2006/relationships/image" Target="../media/image7.png"  /><Relationship Id="rId4" Type="http://schemas.openxmlformats.org/officeDocument/2006/relationships/image" Target="../media/image6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8.xml"  /><Relationship Id="rId2" Type="http://schemas.openxmlformats.org/officeDocument/2006/relationships/image" Target="../media/image8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8.xml"  /><Relationship Id="rId2" Type="http://schemas.openxmlformats.org/officeDocument/2006/relationships/image" Target="../media/image9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98" name=""/>
          <p:cNvCxnSpPr/>
          <p:nvPr/>
        </p:nvCxnSpPr>
        <p:spPr>
          <a:xfrm>
            <a:off x="1562" y="1572937"/>
            <a:ext cx="4679127" cy="0"/>
          </a:xfrm>
          <a:prstGeom prst="line">
            <a:avLst/>
          </a:prstGeom>
          <a:ln w="9544" cap="rnd" cmpd="sng" algn="ctr">
            <a:solidFill>
              <a:schemeClr val="tx1"/>
            </a:solidFill>
            <a:prstDash val="solid"/>
            <a:round/>
            <a:headEnd w="med" len="med"/>
            <a:tailEnd w="med" len="med"/>
          </a:ln>
        </p:spPr>
      </p:cxnSp>
      <p:sp>
        <p:nvSpPr>
          <p:cNvPr id="4099" name="Text Box 24"/>
          <p:cNvSpPr txBox="1">
            <a:spLocks noChangeArrowheads="1"/>
          </p:cNvSpPr>
          <p:nvPr/>
        </p:nvSpPr>
        <p:spPr>
          <a:xfrm>
            <a:off x="415925" y="1630363"/>
            <a:ext cx="5041900" cy="103663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kumimoji="1" sz="800" b="1">
                <a:solidFill>
                  <a:schemeClr val="tx1"/>
                </a:solidFill>
                <a:latin typeface="굴림"/>
                <a:ea typeface="굴림"/>
              </a:defRPr>
            </a:lvl1pPr>
            <a:lvl2pPr marL="742950" indent="-285750">
              <a:defRPr kumimoji="1" sz="800" b="1">
                <a:solidFill>
                  <a:schemeClr val="tx1"/>
                </a:solidFill>
                <a:latin typeface="굴림"/>
                <a:ea typeface="굴림"/>
              </a:defRPr>
            </a:lvl2pPr>
            <a:lvl3pPr marL="1143000" indent="-228600">
              <a:defRPr kumimoji="1" sz="800" b="1">
                <a:solidFill>
                  <a:schemeClr val="tx1"/>
                </a:solidFill>
                <a:latin typeface="굴림"/>
                <a:ea typeface="굴림"/>
              </a:defRPr>
            </a:lvl3pPr>
            <a:lvl4pPr marL="1600200" indent="-228600">
              <a:defRPr kumimoji="1" sz="800" b="1">
                <a:solidFill>
                  <a:schemeClr val="tx1"/>
                </a:solidFill>
                <a:latin typeface="굴림"/>
                <a:ea typeface="굴림"/>
              </a:defRPr>
            </a:lvl4pPr>
            <a:lvl5pPr marL="2057400" indent="-228600">
              <a:defRPr kumimoji="1" sz="800" b="1">
                <a:solidFill>
                  <a:schemeClr val="tx1"/>
                </a:solidFill>
                <a:latin typeface="굴림"/>
                <a:ea typeface="굴림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굴림"/>
                <a:ea typeface="굴림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굴림"/>
                <a:ea typeface="굴림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굴림"/>
                <a:ea typeface="굴림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굴림"/>
                <a:ea typeface="굴림"/>
              </a:defRPr>
            </a:lvl9pPr>
          </a:lstStyle>
          <a:p>
            <a:pPr marL="0" marR="0" lvl="0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0" lang="en-US" altLang="ko-KR" sz="2800" b="1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돋움체"/>
                <a:ea typeface="돋움체"/>
                <a:cs typeface="+mn-cs"/>
              </a:rPr>
              <a:t>petAm</a:t>
            </a:r>
            <a:endParaRPr kumimoji="0" lang="en-US" altLang="ko-KR" sz="2800" b="1" i="0" u="none" strike="noStrike" kern="1200" cap="none" spc="0" normalizeH="0" baseline="0">
              <a:solidFill>
                <a:schemeClr val="tx1"/>
              </a:solidFill>
              <a:effectLst/>
              <a:uLnTx/>
              <a:uFillTx/>
              <a:latin typeface="돋움체"/>
              <a:ea typeface="돋움체"/>
              <a:cs typeface="+mn-cs"/>
            </a:endParaRPr>
          </a:p>
          <a:p>
            <a:pPr marL="0" marR="0" lvl="0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0" lang="en-US" altLang="ko-KR" sz="2000" b="1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돋움체"/>
                <a:ea typeface="돋움체"/>
                <a:cs typeface="+mn-cs"/>
              </a:rPr>
              <a:t>- </a:t>
            </a:r>
            <a:r>
              <a:rPr kumimoji="0" lang="ko-KR" altLang="en-US" sz="2000" b="1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돋움체"/>
                <a:ea typeface="돋움체"/>
                <a:cs typeface="+mn-cs"/>
              </a:rPr>
              <a:t>반려동물 관리 앱</a:t>
            </a:r>
            <a:endParaRPr kumimoji="0" lang="ko-KR" altLang="en-US" sz="2000" b="1" i="0" u="none" strike="noStrike" kern="1200" cap="none" spc="0" normalizeH="0" baseline="0">
              <a:solidFill>
                <a:schemeClr val="tx1"/>
              </a:solidFill>
              <a:effectLst/>
              <a:uLnTx/>
              <a:uFillTx/>
              <a:latin typeface="돋움체"/>
              <a:ea typeface="돋움체"/>
              <a:cs typeface="+mn-cs"/>
            </a:endParaRPr>
          </a:p>
          <a:p>
            <a:pPr marL="0" marR="0" lvl="0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 kumimoji="0" lang="ko-KR" altLang="en-US" sz="2000" b="1" i="0" u="none" strike="noStrike" kern="1200" cap="none" spc="0" normalizeH="0" baseline="0">
              <a:solidFill>
                <a:schemeClr val="tx1"/>
              </a:solidFill>
              <a:effectLst/>
              <a:uLnTx/>
              <a:uFillTx/>
              <a:latin typeface="돋움체"/>
              <a:ea typeface="돋움체"/>
              <a:cs typeface="+mn-cs"/>
            </a:endParaRPr>
          </a:p>
        </p:txBody>
      </p:sp>
      <p:sp>
        <p:nvSpPr>
          <p:cNvPr id="4100" name=""/>
          <p:cNvSpPr txBox="1"/>
          <p:nvPr/>
        </p:nvSpPr>
        <p:spPr>
          <a:xfrm>
            <a:off x="368228" y="3823611"/>
            <a:ext cx="1441208" cy="33690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p>
            <a:pPr marL="0" lvl="0" indent="0" algn="ctr" rtl="0" eaLnBrk="0" latinLnBrk="1" hangingPunct="0">
              <a:lnSpc>
                <a:spcPct val="101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600" b="0" i="0" baseline="0" mc:Ignorable="hp" hp:hslEmbossed="0">
                <a:solidFill>
                  <a:schemeClr val="tx1"/>
                </a:solidFill>
                <a:latin typeface="돋움체"/>
                <a:ea typeface="돋움체"/>
                <a:cs typeface="+mn-cs"/>
              </a:rPr>
              <a:t>2021.0</a:t>
            </a:r>
            <a:r>
              <a:rPr xmlns:mc="http://schemas.openxmlformats.org/markup-compatibility/2006" xmlns:hp="http://schemas.haansoft.com/office/presentation/8.0" kumimoji="0" lang="en-US" altLang="ko-KR" sz="1600" b="0" i="0" baseline="0" mc:Ignorable="hp" hp:hslEmbossed="0">
                <a:solidFill>
                  <a:schemeClr val="tx1"/>
                </a:solidFill>
                <a:latin typeface="돋움체"/>
                <a:ea typeface="돋움체"/>
                <a:cs typeface="+mn-cs"/>
              </a:rPr>
              <a:t>9</a:t>
            </a:r>
            <a:r>
              <a:rPr xmlns:mc="http://schemas.openxmlformats.org/markup-compatibility/2006" xmlns:hp="http://schemas.haansoft.com/office/presentation/8.0" kumimoji="0" lang="ko-KR" altLang="en-US" sz="1600" b="0" i="0" baseline="0" mc:Ignorable="hp" hp:hslEmbossed="0">
                <a:solidFill>
                  <a:schemeClr val="tx1"/>
                </a:solidFill>
                <a:latin typeface="돋움체"/>
                <a:ea typeface="돋움체"/>
                <a:cs typeface="+mn-cs"/>
              </a:rPr>
              <a:t>.</a:t>
            </a:r>
            <a:r>
              <a:rPr xmlns:mc="http://schemas.openxmlformats.org/markup-compatibility/2006" xmlns:hp="http://schemas.haansoft.com/office/presentation/8.0" kumimoji="0" lang="en-US" altLang="ko-KR" sz="1600" b="0" i="0" baseline="0" mc:Ignorable="hp" hp:hslEmbossed="0">
                <a:solidFill>
                  <a:schemeClr val="tx1"/>
                </a:solidFill>
                <a:latin typeface="돋움체"/>
                <a:ea typeface="돋움체"/>
                <a:cs typeface="+mn-cs"/>
              </a:rPr>
              <a:t>02</a:t>
            </a:r>
            <a:endParaRPr xmlns:mc="http://schemas.openxmlformats.org/markup-compatibility/2006" xmlns:hp="http://schemas.haansoft.com/office/presentation/8.0" kumimoji="0" lang="en-US" altLang="ko-KR" sz="1600" b="0" i="0" baseline="0" mc:Ignorable="hp" hp:hslEmbossed="0">
              <a:solidFill>
                <a:schemeClr val="tx1"/>
              </a:solidFill>
              <a:latin typeface="돋움체"/>
              <a:ea typeface="돋움체"/>
              <a:cs typeface="+mn-cs"/>
            </a:endParaRPr>
          </a:p>
        </p:txBody>
      </p:sp>
      <p:cxnSp>
        <p:nvCxnSpPr>
          <p:cNvPr id="4101" name=""/>
          <p:cNvCxnSpPr/>
          <p:nvPr/>
        </p:nvCxnSpPr>
        <p:spPr>
          <a:xfrm>
            <a:off x="1562" y="2690348"/>
            <a:ext cx="4679127" cy="0"/>
          </a:xfrm>
          <a:prstGeom prst="line">
            <a:avLst/>
          </a:prstGeom>
          <a:ln w="9544" cap="rnd" cmpd="sng" algn="ctr">
            <a:solidFill>
              <a:schemeClr val="tx1"/>
            </a:solidFill>
            <a:prstDash val="solid"/>
            <a:round/>
            <a:headEnd w="med" len="med"/>
            <a:tailEnd w="med" len="med"/>
          </a:ln>
        </p:spPr>
      </p:cxnSp>
      <p:cxnSp>
        <p:nvCxnSpPr>
          <p:cNvPr id="4102" name=""/>
          <p:cNvCxnSpPr/>
          <p:nvPr/>
        </p:nvCxnSpPr>
        <p:spPr>
          <a:xfrm>
            <a:off x="1562" y="3779125"/>
            <a:ext cx="4679127" cy="0"/>
          </a:xfrm>
          <a:prstGeom prst="line">
            <a:avLst/>
          </a:prstGeom>
          <a:ln w="9544" cap="rnd" cmpd="sng" algn="ctr">
            <a:solidFill>
              <a:schemeClr val="tx1"/>
            </a:solidFill>
            <a:prstDash val="solid"/>
            <a:round/>
            <a:headEnd w="med" len="med"/>
            <a:tailEnd w="med" len="med"/>
          </a:ln>
        </p:spPr>
      </p:cxnSp>
      <p:graphicFrame>
        <p:nvGraphicFramePr>
          <p:cNvPr id="4103" name=""/>
          <p:cNvGraphicFramePr/>
          <p:nvPr/>
        </p:nvGraphicFramePr>
        <p:xfrm>
          <a:off x="450782" y="5388567"/>
          <a:ext cx="3009345" cy="853896"/>
        </p:xfrm>
        <a:graphic>
          <a:graphicData uri="http://schemas.openxmlformats.org/drawingml/2006/table">
            <a:tbl>
              <a:tblPr firstRow="1" bandRow="1"/>
              <a:tblGrid>
                <a:gridCol w="1180875"/>
                <a:gridCol w="1828470"/>
              </a:tblGrid>
              <a:tr h="199994">
                <a:tc>
                  <a:txBody>
                    <a:bodyPr vert="horz" wrap="square" lIns="0" tIns="0" rIns="0" bIns="0" anchor="ctr" anchorCtr="0">
                      <a:noAutofit/>
                    </a:bodyPr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0" lang="ko-KR" altLang="en-US" sz="1100" b="0" i="0" baseline="0" mc:Ignorable="hp" hp:hslEmbossed="0">
                          <a:solidFill>
                            <a:schemeClr val="tx1"/>
                          </a:solidFill>
                          <a:latin typeface="돋움체"/>
                          <a:ea typeface="돋움체"/>
                          <a:cs typeface="+mn-cs"/>
                        </a:rPr>
                        <a:t>통  제  구  분</a:t>
                      </a:r>
                      <a:endParaRPr xmlns:mc="http://schemas.openxmlformats.org/markup-compatibility/2006" xmlns:hp="http://schemas.haansoft.com/office/presentation/8.0" kumimoji="0" lang="ko-KR" altLang="en-US" sz="1100" b="0" i="0" baseline="0" mc:Ignorable="hp" hp:hslEmbossed="0">
                        <a:solidFill>
                          <a:schemeClr val="tx1"/>
                        </a:solidFill>
                        <a:latin typeface="돋움체"/>
                        <a:ea typeface="돋움체"/>
                        <a:cs typeface="+mn-cs"/>
                      </a:endParaRPr>
                    </a:p>
                  </a:txBody>
                  <a:tcPr marL="0" marR="0" marT="0" marB="0" anchor="ctr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wrap="square" lIns="0" tIns="0" rIns="0" bIns="0" anchor="ctr" anchorCtr="0">
                      <a:noAutofit/>
                    </a:bodyPr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0" lang="ko-KR" altLang="en-US" sz="1100" b="0" i="0" baseline="0" mc:Ignorable="hp" hp:hslEmbossed="0">
                          <a:solidFill>
                            <a:schemeClr val="tx1"/>
                          </a:solidFill>
                          <a:latin typeface="돋움체"/>
                          <a:ea typeface="돋움체"/>
                          <a:cs typeface="+mn-cs"/>
                        </a:rPr>
                        <a:t>Controlled Copy</a:t>
                      </a:r>
                      <a:endParaRPr xmlns:mc="http://schemas.openxmlformats.org/markup-compatibility/2006" xmlns:hp="http://schemas.haansoft.com/office/presentation/8.0" kumimoji="0" lang="ko-KR" altLang="en-US" sz="1100" b="0" i="0" baseline="0" mc:Ignorable="hp" hp:hslEmbossed="0">
                        <a:solidFill>
                          <a:schemeClr val="tx1"/>
                        </a:solidFill>
                        <a:latin typeface="돋움체"/>
                        <a:ea typeface="돋움체"/>
                        <a:cs typeface="+mn-cs"/>
                      </a:endParaRPr>
                    </a:p>
                  </a:txBody>
                  <a:tcPr marL="0" marR="0" marT="0" marB="0" anchor="ctr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</a:tr>
              <a:tr h="199994">
                <a:tc>
                  <a:txBody>
                    <a:bodyPr vert="horz" wrap="square" lIns="0" tIns="0" rIns="0" bIns="0" anchor="ctr" anchorCtr="0">
                      <a:noAutofit/>
                    </a:bodyPr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0" lang="ko-KR" altLang="en-US" sz="1100" b="0" i="0" baseline="0" mc:Ignorable="hp" hp:hslEmbossed="0">
                          <a:solidFill>
                            <a:schemeClr val="tx1"/>
                          </a:solidFill>
                          <a:latin typeface="돋움체"/>
                          <a:ea typeface="돋움체"/>
                          <a:cs typeface="+mn-cs"/>
                        </a:rPr>
                        <a:t>문  서  번  호</a:t>
                      </a:r>
                      <a:endParaRPr xmlns:mc="http://schemas.openxmlformats.org/markup-compatibility/2006" xmlns:hp="http://schemas.haansoft.com/office/presentation/8.0" kumimoji="0" lang="ko-KR" altLang="en-US" sz="1100" b="0" i="0" baseline="0" mc:Ignorable="hp" hp:hslEmbossed="0">
                        <a:solidFill>
                          <a:schemeClr val="tx1"/>
                        </a:solidFill>
                        <a:latin typeface="돋움체"/>
                        <a:ea typeface="돋움체"/>
                        <a:cs typeface="+mn-cs"/>
                      </a:endParaRPr>
                    </a:p>
                  </a:txBody>
                  <a:tcPr marL="0" marR="0" marT="0" marB="0" anchor="ctr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wrap="square" lIns="0" tIns="0" rIns="0" bIns="0" anchor="ctr" anchorCtr="0">
                      <a:noAutofit/>
                    </a:bodyPr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0" lang="ko-KR" altLang="en-US" sz="1100" b="0" i="0" baseline="0" mc:Ignorable="hp" hp:hslEmbossed="0">
                          <a:solidFill>
                            <a:schemeClr val="tx1"/>
                          </a:solidFill>
                          <a:latin typeface="돋움체"/>
                          <a:ea typeface="돋움체"/>
                          <a:cs typeface="+mn-cs"/>
                        </a:rPr>
                        <a:t>0.2</a:t>
                      </a:r>
                      <a:endParaRPr xmlns:mc="http://schemas.openxmlformats.org/markup-compatibility/2006" xmlns:hp="http://schemas.haansoft.com/office/presentation/8.0" kumimoji="0" lang="ko-KR" altLang="en-US" sz="1100" b="0" i="0" baseline="0" mc:Ignorable="hp" hp:hslEmbossed="0">
                        <a:solidFill>
                          <a:schemeClr val="tx1"/>
                        </a:solidFill>
                        <a:latin typeface="돋움체"/>
                        <a:ea typeface="돋움체"/>
                        <a:cs typeface="+mn-cs"/>
                      </a:endParaRPr>
                    </a:p>
                  </a:txBody>
                  <a:tcPr marL="0" marR="0" marT="0" marB="0" anchor="ctr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</a:tr>
              <a:tr h="226954">
                <a:tc>
                  <a:txBody>
                    <a:bodyPr vert="horz" wrap="square" lIns="0" tIns="0" rIns="0" bIns="0" anchor="ctr" anchorCtr="0">
                      <a:noAutofit/>
                    </a:bodyPr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0" lang="ko-KR" altLang="en-US" sz="1100" b="0" i="0" baseline="0" mc:Ignorable="hp" hp:hslEmbossed="0">
                          <a:solidFill>
                            <a:schemeClr val="tx1"/>
                          </a:solidFill>
                          <a:latin typeface="돋움체"/>
                          <a:ea typeface="돋움체"/>
                          <a:cs typeface="+mn-cs"/>
                        </a:rPr>
                        <a:t>작    성    자</a:t>
                      </a:r>
                      <a:endParaRPr xmlns:mc="http://schemas.openxmlformats.org/markup-compatibility/2006" xmlns:hp="http://schemas.haansoft.com/office/presentation/8.0" kumimoji="0" lang="ko-KR" altLang="en-US" sz="1100" b="0" i="0" baseline="0" mc:Ignorable="hp" hp:hslEmbossed="0">
                        <a:solidFill>
                          <a:schemeClr val="tx1"/>
                        </a:solidFill>
                        <a:latin typeface="돋움체"/>
                        <a:ea typeface="돋움체"/>
                        <a:cs typeface="+mn-cs"/>
                      </a:endParaRPr>
                    </a:p>
                  </a:txBody>
                  <a:tcPr marL="0" marR="0" marT="0" marB="0" anchor="ctr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wrap="square" lIns="0" tIns="0" rIns="0" bIns="0" anchor="ctr" anchorCtr="0">
                      <a:noAutofit/>
                    </a:bodyPr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0" lang="ko-KR" altLang="en-US" sz="1100" b="0" i="0" baseline="0" mc:Ignorable="hp" hp:hslEmbossed="0">
                          <a:solidFill>
                            <a:schemeClr val="tx1"/>
                          </a:solidFill>
                          <a:latin typeface="돋움체"/>
                          <a:ea typeface="돋움체"/>
                          <a:cs typeface="+mn-cs"/>
                        </a:rPr>
                        <a:t>김 주 희</a:t>
                      </a:r>
                      <a:r>
                        <a:rPr xmlns:mc="http://schemas.openxmlformats.org/markup-compatibility/2006" xmlns:hp="http://schemas.haansoft.com/office/presentation/8.0" kumimoji="0" lang="en-US" altLang="ko-KR" sz="1100" b="0" i="0" baseline="0" mc:Ignorable="hp" hp:hslEmbossed="0">
                          <a:solidFill>
                            <a:schemeClr val="tx1"/>
                          </a:solidFill>
                          <a:latin typeface="돋움체"/>
                          <a:ea typeface="돋움체"/>
                          <a:cs typeface="+mn-cs"/>
                        </a:rPr>
                        <a:t>,</a:t>
                      </a:r>
                      <a:r>
                        <a:rPr xmlns:mc="http://schemas.openxmlformats.org/markup-compatibility/2006" xmlns:hp="http://schemas.haansoft.com/office/presentation/8.0" kumimoji="0" lang="ko-KR" altLang="en-US" sz="1100" b="0" i="0" baseline="0" mc:Ignorable="hp" hp:hslEmbossed="0">
                          <a:solidFill>
                            <a:schemeClr val="tx1"/>
                          </a:solidFill>
                          <a:latin typeface="돋움체"/>
                          <a:ea typeface="돋움체"/>
                          <a:cs typeface="+mn-cs"/>
                        </a:rPr>
                        <a:t> 안 현 서</a:t>
                      </a:r>
                      <a:endParaRPr xmlns:mc="http://schemas.openxmlformats.org/markup-compatibility/2006" xmlns:hp="http://schemas.haansoft.com/office/presentation/8.0" kumimoji="0" lang="ko-KR" altLang="en-US" sz="1100" b="0" i="0" baseline="0" mc:Ignorable="hp" hp:hslEmbossed="0">
                        <a:solidFill>
                          <a:schemeClr val="tx1"/>
                        </a:solidFill>
                        <a:latin typeface="돋움체"/>
                        <a:ea typeface="돋움체"/>
                        <a:cs typeface="+mn-cs"/>
                      </a:endParaRPr>
                    </a:p>
                  </a:txBody>
                  <a:tcPr marL="0" marR="0" marT="0" marB="0" anchor="ctr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</a:tr>
              <a:tr h="226954">
                <a:tc>
                  <a:txBody>
                    <a:bodyPr vert="horz" wrap="square" lIns="0" tIns="0" rIns="0" bIns="0" anchor="ctr" anchorCtr="0">
                      <a:noAutofit/>
                    </a:bodyPr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0" lang="ko-KR" altLang="en-US" sz="1100" b="0" i="0" baseline="0" mc:Ignorable="hp" hp:hslEmbossed="0">
                          <a:solidFill>
                            <a:schemeClr val="tx1"/>
                          </a:solidFill>
                          <a:latin typeface="돋움체"/>
                          <a:ea typeface="돋움체"/>
                          <a:cs typeface="+mn-cs"/>
                        </a:rPr>
                        <a:t>보          안</a:t>
                      </a:r>
                      <a:endParaRPr xmlns:mc="http://schemas.openxmlformats.org/markup-compatibility/2006" xmlns:hp="http://schemas.haansoft.com/office/presentation/8.0" kumimoji="0" lang="ko-KR" altLang="en-US" sz="1100" b="0" i="0" baseline="0" mc:Ignorable="hp" hp:hslEmbossed="0">
                        <a:solidFill>
                          <a:schemeClr val="tx1"/>
                        </a:solidFill>
                        <a:latin typeface="돋움체"/>
                        <a:ea typeface="돋움체"/>
                        <a:cs typeface="+mn-cs"/>
                      </a:endParaRPr>
                    </a:p>
                  </a:txBody>
                  <a:tcPr marL="0" marR="0" marT="0" marB="0" anchor="ctr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wrap="square" lIns="0" tIns="0" rIns="0" bIns="0" anchor="ctr" anchorCtr="0">
                      <a:noAutofit/>
                    </a:bodyPr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0" lang="ko-KR" altLang="en-US" sz="1100" b="0" i="0" baseline="0" mc:Ignorable="hp" hp:hslEmbossed="0">
                          <a:solidFill>
                            <a:schemeClr val="tx1"/>
                          </a:solidFill>
                          <a:latin typeface="돋움체"/>
                          <a:ea typeface="돋움체"/>
                          <a:cs typeface="+mn-cs"/>
                        </a:rPr>
                        <a:t>대   외   비</a:t>
                      </a:r>
                      <a:endParaRPr xmlns:mc="http://schemas.openxmlformats.org/markup-compatibility/2006" xmlns:hp="http://schemas.haansoft.com/office/presentation/8.0" kumimoji="0" lang="ko-KR" altLang="en-US" sz="1100" b="0" i="0" baseline="0" mc:Ignorable="hp" hp:hslEmbossed="0">
                        <a:solidFill>
                          <a:schemeClr val="tx1"/>
                        </a:solidFill>
                        <a:latin typeface="돋움체"/>
                        <a:ea typeface="돋움체"/>
                        <a:cs typeface="+mn-cs"/>
                      </a:endParaRPr>
                    </a:p>
                  </a:txBody>
                  <a:tcPr marL="0" marR="0" marT="0" marB="0" anchor="ctr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4120" name=""/>
          <p:cNvSpPr txBox="1"/>
          <p:nvPr/>
        </p:nvSpPr>
        <p:spPr>
          <a:xfrm>
            <a:off x="0" y="0"/>
            <a:ext cx="9904205" cy="45708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p>
            <a:pPr marL="0" lvl="0" indent="0" algn="ctr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800" b="1" i="0" baseline="0" mc:Ignorable="hp" hp:hslEmbossed="0">
              <a:solidFill>
                <a:schemeClr val="tx1"/>
              </a:solidFill>
              <a:latin typeface="굴림"/>
              <a:ea typeface="굴림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86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86490" y="1807783"/>
            <a:ext cx="6734431" cy="3475010"/>
          </a:xfrm>
          <a:prstGeom prst="rect">
            <a:avLst/>
          </a:prstGeom>
        </p:spPr>
      </p:pic>
      <p:sp>
        <p:nvSpPr>
          <p:cNvPr id="7170" name=""/>
          <p:cNvSpPr txBox="1"/>
          <p:nvPr/>
        </p:nvSpPr>
        <p:spPr>
          <a:xfrm>
            <a:off x="1568137" y="747564"/>
            <a:ext cx="1727367" cy="24113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000" b="0" i="0" baseline="0" mc:Ignorable="hp" hp:hslEmbossed="0">
                <a:solidFill>
                  <a:schemeClr val="tx1"/>
                </a:solidFill>
                <a:latin typeface="돋움체"/>
                <a:ea typeface="돋움체"/>
                <a:cs typeface="+mn-cs"/>
              </a:rPr>
              <a:t>전체 펫 조회 및 추가</a:t>
            </a:r>
            <a:endParaRPr xmlns:mc="http://schemas.openxmlformats.org/markup-compatibility/2006" xmlns:hp="http://schemas.haansoft.com/office/presentation/8.0" kumimoji="1" lang="ko-KR" altLang="en-US" sz="1000" b="0" i="0" baseline="0" mc:Ignorable="hp" hp:hslEmbossed="0">
              <a:solidFill>
                <a:schemeClr val="tx1"/>
              </a:solidFill>
              <a:latin typeface="돋움체"/>
              <a:ea typeface="돋움체"/>
              <a:cs typeface="+mn-cs"/>
            </a:endParaRPr>
          </a:p>
        </p:txBody>
      </p:sp>
      <p:sp>
        <p:nvSpPr>
          <p:cNvPr id="7173" name="TextBox 10"/>
          <p:cNvSpPr txBox="1">
            <a:spLocks noChangeArrowheads="1"/>
          </p:cNvSpPr>
          <p:nvPr/>
        </p:nvSpPr>
        <p:spPr>
          <a:xfrm>
            <a:off x="7185025" y="1520825"/>
            <a:ext cx="2376488" cy="328739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kumimoji="1" sz="800" b="1">
                <a:solidFill>
                  <a:schemeClr val="tx1"/>
                </a:solidFill>
                <a:latin typeface="굴림"/>
                <a:ea typeface="굴림"/>
              </a:defRPr>
            </a:lvl1pPr>
            <a:lvl2pPr marL="742950" indent="-285750">
              <a:defRPr kumimoji="1" sz="800" b="1">
                <a:solidFill>
                  <a:schemeClr val="tx1"/>
                </a:solidFill>
                <a:latin typeface="굴림"/>
                <a:ea typeface="굴림"/>
              </a:defRPr>
            </a:lvl2pPr>
            <a:lvl3pPr marL="1143000" indent="-228600">
              <a:defRPr kumimoji="1" sz="800" b="1">
                <a:solidFill>
                  <a:schemeClr val="tx1"/>
                </a:solidFill>
                <a:latin typeface="굴림"/>
                <a:ea typeface="굴림"/>
              </a:defRPr>
            </a:lvl3pPr>
            <a:lvl4pPr marL="1600200" indent="-228600">
              <a:defRPr kumimoji="1" sz="800" b="1">
                <a:solidFill>
                  <a:schemeClr val="tx1"/>
                </a:solidFill>
                <a:latin typeface="굴림"/>
                <a:ea typeface="굴림"/>
              </a:defRPr>
            </a:lvl4pPr>
            <a:lvl5pPr marL="2057400" indent="-228600">
              <a:defRPr kumimoji="1" sz="800" b="1">
                <a:solidFill>
                  <a:schemeClr val="tx1"/>
                </a:solidFill>
                <a:latin typeface="굴림"/>
                <a:ea typeface="굴림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굴림"/>
                <a:ea typeface="굴림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굴림"/>
                <a:ea typeface="굴림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굴림"/>
                <a:ea typeface="굴림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굴림"/>
                <a:ea typeface="굴림"/>
              </a:defRPr>
            </a:lvl9pPr>
          </a:lstStyle>
          <a:p>
            <a:pPr marL="0" marR="0" lvl="0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1" lang="ko-KR" altLang="en-US" sz="100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전체 펫을 조회하고 추가하는 페이지</a:t>
            </a:r>
            <a:endParaRPr kumimoji="1" lang="ko-KR" altLang="en-US" sz="1000" b="0" i="0" u="none" strike="noStrike" kern="1200" cap="none" spc="0" normalizeH="0" baseline="0">
              <a:solidFill>
                <a:schemeClr val="tx1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  <a:p>
            <a:pPr marL="0" marR="0" lvl="0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 kumimoji="1" lang="en-US" altLang="ko-KR" sz="1000" b="0" i="0" u="none" strike="noStrike" kern="1200" cap="none" spc="0" normalizeH="0" baseline="0">
              <a:solidFill>
                <a:schemeClr val="tx1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  <a:p>
            <a:pPr marL="171450" marR="0" lvl="0" indent="-17145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Arial"/>
              <a:buChar char="•"/>
              <a:defRPr/>
            </a:pPr>
            <a:r>
              <a:rPr kumimoji="1" lang="en-US" altLang="ko-KR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1 : </a:t>
            </a:r>
            <a:r>
              <a:rPr kumimoji="1" lang="ko-KR" altLang="en-US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등록된 모든 반려 동물 리스트를 확인할 수 있음</a:t>
            </a:r>
            <a:endParaRPr kumimoji="1" lang="ko-KR" altLang="en-US" sz="950" b="0" i="0" u="none" strike="noStrike" kern="1200" cap="none" spc="0" normalizeH="0" baseline="0">
              <a:solidFill>
                <a:schemeClr val="tx1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  <a:p>
            <a:pPr marL="171450" marR="0" lvl="0" indent="-17145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Arial"/>
              <a:buChar char="•"/>
              <a:defRPr/>
            </a:pPr>
            <a:endParaRPr kumimoji="1" lang="ko-KR" altLang="en-US" sz="950" b="0" i="0" u="none" strike="noStrike" kern="1200" cap="none" spc="0" normalizeH="0" baseline="0">
              <a:solidFill>
                <a:schemeClr val="tx1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  <a:p>
            <a:pPr marL="171450" marR="0" lvl="0" indent="-17145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Arial"/>
              <a:buChar char="•"/>
              <a:defRPr/>
            </a:pPr>
            <a:r>
              <a:rPr kumimoji="1" lang="en-US" altLang="ko-KR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2 : </a:t>
            </a:r>
            <a:r>
              <a:rPr kumimoji="1" lang="ko-KR" altLang="en-US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등록할 반려동물의 보호자 아이디를 확인할 수 있음</a:t>
            </a:r>
            <a:endParaRPr kumimoji="1" lang="ko-KR" altLang="en-US" sz="950" b="0" i="0" u="none" strike="noStrike" kern="1200" cap="none" spc="0" normalizeH="0" baseline="0">
              <a:solidFill>
                <a:schemeClr val="tx1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  <a:p>
            <a:pPr marL="360000" marR="0" lvl="1" indent="-17145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Arial"/>
              <a:buChar char="•"/>
              <a:defRPr/>
            </a:pPr>
            <a:r>
              <a:rPr kumimoji="1" lang="ko-KR" altLang="en-US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제한사항 </a:t>
            </a:r>
            <a:r>
              <a:rPr kumimoji="1" lang="en-US" altLang="ko-KR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: </a:t>
            </a:r>
            <a:r>
              <a:rPr kumimoji="1" lang="ko-KR" altLang="en-US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변경할 수 없음</a:t>
            </a:r>
            <a:endParaRPr kumimoji="1" lang="ko-KR" altLang="en-US" sz="950" b="0" i="0" u="none" strike="noStrike" kern="1200" cap="none" spc="0" normalizeH="0" baseline="0">
              <a:solidFill>
                <a:schemeClr val="tx1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  <a:p>
            <a:pPr marL="360000" marR="0" lvl="1" indent="-17145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Arial"/>
              <a:buChar char="•"/>
              <a:defRPr/>
            </a:pPr>
            <a:endParaRPr kumimoji="1" lang="ko-KR" altLang="en-US" sz="950" b="0" i="0" u="none" strike="noStrike" kern="1200" cap="none" spc="0" normalizeH="0" baseline="0">
              <a:solidFill>
                <a:schemeClr val="tx1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  <a:p>
            <a:pPr marL="171450" marR="0" lvl="0" indent="-17145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Arial"/>
              <a:buChar char="•"/>
              <a:defRPr/>
            </a:pPr>
            <a:r>
              <a:rPr kumimoji="1" lang="en-US" altLang="ko-KR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3 : </a:t>
            </a:r>
            <a:r>
              <a:rPr kumimoji="1" lang="ko-KR" altLang="en-US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반려동물 종을 입력할 수 있음</a:t>
            </a:r>
            <a:endParaRPr kumimoji="1" lang="ko-KR" altLang="en-US" sz="950" b="0" i="0" u="none" strike="noStrike" kern="1200" cap="none" spc="0" normalizeH="0" baseline="0">
              <a:solidFill>
                <a:schemeClr val="tx1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  <a:p>
            <a:pPr marL="171450" marR="0" lvl="0" indent="-17145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Arial"/>
              <a:buChar char="•"/>
              <a:defRPr/>
            </a:pPr>
            <a:endParaRPr kumimoji="1" lang="ko-KR" altLang="en-US" sz="950" b="0" i="0" u="none" strike="noStrike" kern="1200" cap="none" spc="0" normalizeH="0" baseline="0">
              <a:solidFill>
                <a:schemeClr val="tx1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  <a:p>
            <a:pPr marL="171450" marR="0" lvl="0" indent="-17145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Arial"/>
              <a:buChar char="•"/>
              <a:defRPr/>
            </a:pPr>
            <a:r>
              <a:rPr kumimoji="1" lang="en-US" altLang="ko-KR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4</a:t>
            </a:r>
            <a:r>
              <a:rPr kumimoji="1" lang="ko-KR" altLang="en-US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 </a:t>
            </a:r>
            <a:r>
              <a:rPr kumimoji="1" lang="en-US" altLang="ko-KR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:</a:t>
            </a:r>
            <a:r>
              <a:rPr kumimoji="1" lang="ko-KR" altLang="en-US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 성별을 선택할 수 있음</a:t>
            </a:r>
            <a:endParaRPr kumimoji="1" lang="ko-KR" altLang="en-US" sz="950" b="0" i="0" u="none" strike="noStrike" kern="1200" cap="none" spc="0" normalizeH="0" baseline="0">
              <a:solidFill>
                <a:schemeClr val="tx1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  <a:p>
            <a:pPr marL="171450" marR="0" lvl="0" indent="-17145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Arial"/>
              <a:buChar char="•"/>
              <a:defRPr/>
            </a:pPr>
            <a:endParaRPr kumimoji="1" lang="ko-KR" altLang="en-US" sz="950" b="0" i="0" u="none" strike="noStrike" kern="1200" cap="none" spc="0" normalizeH="0" baseline="0">
              <a:solidFill>
                <a:schemeClr val="tx1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  <a:p>
            <a:pPr marL="171450" marR="0" lvl="0" indent="-17145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Arial"/>
              <a:buChar char="•"/>
              <a:defRPr/>
            </a:pPr>
            <a:r>
              <a:rPr kumimoji="1" lang="en-US" altLang="ko-KR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5</a:t>
            </a:r>
            <a:r>
              <a:rPr kumimoji="1" lang="ko-KR" altLang="en-US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 </a:t>
            </a:r>
            <a:r>
              <a:rPr kumimoji="1" lang="en-US" altLang="ko-KR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:</a:t>
            </a:r>
            <a:r>
              <a:rPr kumimoji="1" lang="ko-KR" altLang="en-US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 이름을 입력할 수 있음</a:t>
            </a:r>
            <a:endParaRPr kumimoji="1" lang="ko-KR" altLang="en-US" sz="950" b="0" i="0" u="none" strike="noStrike" kern="1200" cap="none" spc="0" normalizeH="0" baseline="0">
              <a:solidFill>
                <a:schemeClr val="tx1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  <a:p>
            <a:pPr marL="171450" marR="0" lvl="0" indent="-17145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Arial"/>
              <a:buChar char="•"/>
              <a:defRPr/>
            </a:pPr>
            <a:endParaRPr kumimoji="1" lang="ko-KR" altLang="en-US" sz="950" b="0" i="0" u="none" strike="noStrike" kern="1200" cap="none" spc="0" normalizeH="0" baseline="0">
              <a:solidFill>
                <a:schemeClr val="tx1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  <a:p>
            <a:pPr marL="171450" marR="0" lvl="0" indent="-17145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Arial"/>
              <a:buChar char="•"/>
              <a:defRPr/>
            </a:pPr>
            <a:r>
              <a:rPr kumimoji="1" lang="en-US" altLang="ko-KR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6</a:t>
            </a:r>
            <a:r>
              <a:rPr kumimoji="1" lang="ko-KR" altLang="en-US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 </a:t>
            </a:r>
            <a:r>
              <a:rPr kumimoji="1" lang="en-US" altLang="ko-KR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:</a:t>
            </a:r>
            <a:r>
              <a:rPr kumimoji="1" lang="ko-KR" altLang="en-US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 생년월일을 입력할 수 있음</a:t>
            </a:r>
            <a:endParaRPr kumimoji="1" lang="ko-KR" altLang="en-US" sz="950" b="0" i="0" u="none" strike="noStrike" kern="1200" cap="none" spc="0" normalizeH="0" baseline="0">
              <a:solidFill>
                <a:schemeClr val="tx1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  <a:p>
            <a:pPr marL="171450" marR="0" lvl="0" indent="-17145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Arial"/>
              <a:buChar char="•"/>
              <a:defRPr/>
            </a:pPr>
            <a:endParaRPr kumimoji="1" lang="ko-KR" altLang="en-US" sz="950" b="0" i="0" u="none" strike="noStrike" kern="1200" cap="none" spc="0" normalizeH="0" baseline="0">
              <a:solidFill>
                <a:schemeClr val="tx1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  <a:p>
            <a:pPr marL="171450" marR="0" lvl="0" indent="-17145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Arial"/>
              <a:buChar char="•"/>
              <a:defRPr/>
            </a:pPr>
            <a:r>
              <a:rPr kumimoji="1" lang="en-US" altLang="ko-KR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7</a:t>
            </a:r>
            <a:r>
              <a:rPr kumimoji="1" lang="ko-KR" altLang="en-US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 </a:t>
            </a:r>
            <a:r>
              <a:rPr kumimoji="1" lang="en-US" altLang="ko-KR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:</a:t>
            </a:r>
            <a:r>
              <a:rPr kumimoji="1" lang="ko-KR" altLang="en-US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 등록하기 버튼을 통해</a:t>
            </a:r>
            <a:endParaRPr kumimoji="1" lang="ko-KR" altLang="en-US" sz="950" b="0" i="0" u="none" strike="noStrike" kern="1200" cap="none" spc="0" normalizeH="0" baseline="0">
              <a:solidFill>
                <a:schemeClr val="tx1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  <a:p>
            <a:pPr marL="360000" marR="0" lvl="1" indent="-17145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Arial"/>
              <a:buChar char="•"/>
              <a:defRPr/>
            </a:pPr>
            <a:r>
              <a:rPr kumimoji="1" lang="ko-KR" altLang="en-US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제한사항 </a:t>
            </a:r>
            <a:r>
              <a:rPr kumimoji="1" lang="en-US" altLang="ko-KR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: </a:t>
            </a:r>
            <a:r>
              <a:rPr kumimoji="1" lang="ko-KR" altLang="en-US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모두 입력해야 함</a:t>
            </a:r>
            <a:endParaRPr kumimoji="1" lang="ko-KR" altLang="en-US" sz="950" b="0" i="0" u="none" strike="noStrike" kern="1200" cap="none" spc="0" normalizeH="0" baseline="0">
              <a:solidFill>
                <a:schemeClr val="tx1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  <a:p>
            <a:pPr marL="360000" marR="0" lvl="1" indent="-17145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Arial"/>
              <a:buChar char="•"/>
              <a:defRPr/>
            </a:pPr>
            <a:r>
              <a:rPr kumimoji="1" lang="ko-KR" altLang="en-US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클릭 이벤트 </a:t>
            </a:r>
            <a:r>
              <a:rPr kumimoji="1" lang="en-US" altLang="ko-KR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: </a:t>
            </a:r>
            <a:r>
              <a:rPr kumimoji="1" lang="ko-KR" altLang="en-US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반려 동물이 추가되고 </a:t>
            </a:r>
            <a:r>
              <a:rPr kumimoji="1" lang="en-US" altLang="ko-KR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1</a:t>
            </a:r>
            <a:r>
              <a:rPr kumimoji="1" lang="ko-KR" altLang="en-US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이 변경됨</a:t>
            </a:r>
            <a:endParaRPr kumimoji="1" lang="ko-KR" altLang="en-US" sz="950" b="0" i="0" u="none" strike="noStrike" kern="1200" cap="none" spc="0" normalizeH="0" baseline="0">
              <a:solidFill>
                <a:schemeClr val="tx1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  <a:p>
            <a:pPr marL="0" marR="0" lvl="0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 kumimoji="1" lang="en-US" altLang="ko-KR" sz="950" b="0" i="0" u="none" strike="noStrike" kern="1200" cap="none" spc="0" normalizeH="0" baseline="0">
              <a:solidFill>
                <a:schemeClr val="tx1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7174" name=""/>
          <p:cNvSpPr txBox="1"/>
          <p:nvPr/>
        </p:nvSpPr>
        <p:spPr>
          <a:xfrm>
            <a:off x="1568137" y="1028493"/>
            <a:ext cx="2015794" cy="23642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000" b="0" i="0" baseline="0" mc:Ignorable="hp" hp:hslEmbossed="0">
                <a:solidFill>
                  <a:schemeClr val="tx1"/>
                </a:solidFill>
                <a:latin typeface="돋움체"/>
                <a:ea typeface="돋움체"/>
                <a:cs typeface="+mn-cs"/>
              </a:rPr>
              <a:t>P</a:t>
            </a:r>
            <a:r>
              <a:rPr xmlns:mc="http://schemas.openxmlformats.org/markup-compatibility/2006" xmlns:hp="http://schemas.haansoft.com/office/presentation/8.0" kumimoji="1" lang="en-US" altLang="ko-KR" sz="1000" b="0" i="0" baseline="0" mc:Ignorable="hp" hp:hslEmbossed="0">
                <a:solidFill>
                  <a:schemeClr val="tx1"/>
                </a:solidFill>
                <a:latin typeface="돋움체"/>
                <a:ea typeface="돋움체"/>
                <a:cs typeface="+mn-cs"/>
              </a:rPr>
              <a:t>31</a:t>
            </a:r>
            <a:r>
              <a:rPr xmlns:mc="http://schemas.openxmlformats.org/markup-compatibility/2006" xmlns:hp="http://schemas.haansoft.com/office/presentation/8.0" kumimoji="1" lang="ko-KR" altLang="en-US" sz="1000" b="0" i="0" baseline="0" mc:Ignorable="hp" hp:hslEmbossed="0">
                <a:solidFill>
                  <a:schemeClr val="tx1"/>
                </a:solidFill>
                <a:latin typeface="돋움체"/>
                <a:ea typeface="돋움체"/>
                <a:cs typeface="+mn-cs"/>
              </a:rPr>
              <a:t>0</a:t>
            </a:r>
            <a:endParaRPr xmlns:mc="http://schemas.openxmlformats.org/markup-compatibility/2006" xmlns:hp="http://schemas.haansoft.com/office/presentation/8.0" kumimoji="1" lang="ko-KR" altLang="en-US" sz="1000" b="0" i="0" baseline="0" mc:Ignorable="hp" hp:hslEmbossed="0">
              <a:solidFill>
                <a:schemeClr val="tx1"/>
              </a:solidFill>
              <a:latin typeface="돋움체"/>
              <a:ea typeface="돋움체"/>
              <a:cs typeface="+mn-cs"/>
            </a:endParaRPr>
          </a:p>
        </p:txBody>
      </p:sp>
      <p:sp>
        <p:nvSpPr>
          <p:cNvPr id="7175" name=""/>
          <p:cNvSpPr txBox="1"/>
          <p:nvPr/>
        </p:nvSpPr>
        <p:spPr>
          <a:xfrm>
            <a:off x="4952074" y="1028493"/>
            <a:ext cx="2015794" cy="23642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000" b="0" i="0" baseline="0" mc:Ignorable="hp" hp:hslEmbossed="0">
                <a:solidFill>
                  <a:schemeClr val="tx1"/>
                </a:solidFill>
                <a:latin typeface="돋움체"/>
                <a:ea typeface="돋움체"/>
                <a:cs typeface="+mn-cs"/>
              </a:rPr>
              <a:t>전체 펫 조회 페이지</a:t>
            </a:r>
            <a:endParaRPr xmlns:mc="http://schemas.openxmlformats.org/markup-compatibility/2006" xmlns:hp="http://schemas.haansoft.com/office/presentation/8.0" kumimoji="1" lang="ko-KR" altLang="en-US" sz="1000" b="0" i="0" baseline="0" mc:Ignorable="hp" hp:hslEmbossed="0">
              <a:solidFill>
                <a:schemeClr val="tx1"/>
              </a:solidFill>
              <a:latin typeface="돋움체"/>
              <a:ea typeface="돋움체"/>
              <a:cs typeface="+mn-cs"/>
            </a:endParaRPr>
          </a:p>
        </p:txBody>
      </p:sp>
      <p:sp>
        <p:nvSpPr>
          <p:cNvPr id="7176" name=""/>
          <p:cNvSpPr txBox="1"/>
          <p:nvPr/>
        </p:nvSpPr>
        <p:spPr>
          <a:xfrm>
            <a:off x="4952074" y="746001"/>
            <a:ext cx="2015793" cy="24598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000" b="0" i="0" baseline="0" mc:Ignorable="hp" hp:hslEmbossed="0">
                <a:solidFill>
                  <a:schemeClr val="tx1"/>
                </a:solidFill>
                <a:latin typeface="돋움체"/>
                <a:ea typeface="돋움체"/>
                <a:cs typeface="+mn-cs"/>
              </a:rPr>
              <a:t>전체 펫 조회 및 추가</a:t>
            </a:r>
            <a:endParaRPr xmlns:mc="http://schemas.openxmlformats.org/markup-compatibility/2006" xmlns:hp="http://schemas.haansoft.com/office/presentation/8.0" kumimoji="1" lang="ko-KR" altLang="en-US" sz="1000" b="0" i="0" baseline="0" mc:Ignorable="hp" hp:hslEmbossed="0">
              <a:solidFill>
                <a:schemeClr val="tx1"/>
              </a:solidFill>
              <a:latin typeface="돋움체"/>
              <a:ea typeface="돋움체"/>
              <a:cs typeface="+mn-cs"/>
            </a:endParaRPr>
          </a:p>
        </p:txBody>
      </p:sp>
      <p:sp>
        <p:nvSpPr>
          <p:cNvPr id="7178" name=""/>
          <p:cNvSpPr/>
          <p:nvPr/>
        </p:nvSpPr>
        <p:spPr>
          <a:xfrm>
            <a:off x="3475612" y="2528043"/>
            <a:ext cx="180022" cy="180022"/>
          </a:xfrm>
          <a:prstGeom prst="ellipse">
            <a:avLst/>
          </a:prstGeom>
          <a:solidFill>
            <a:srgbClr val="f5c242"/>
          </a:solidFill>
          <a:ln w="9544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ctr" anchorCtr="0">
            <a:prstTxWarp prst="textNoShape">
              <a:avLst/>
            </a:prstTxWarp>
            <a:noAutofit/>
          </a:bodyPr>
          <a:p>
            <a:pPr marL="0" lvl="0" indent="0" algn="ctr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000" b="1" i="0" baseline="0" mc:Ignorable="hp" hp:hslEmbossed="0">
                <a:solidFill>
                  <a:schemeClr val="bg1"/>
                </a:solidFill>
                <a:latin typeface="굴림"/>
                <a:ea typeface="굴림"/>
                <a:cs typeface="+mn-cs"/>
              </a:rPr>
              <a:t>1</a:t>
            </a:r>
            <a:endParaRPr xmlns:mc="http://schemas.openxmlformats.org/markup-compatibility/2006" xmlns:hp="http://schemas.haansoft.com/office/presentation/8.0" kumimoji="1" lang="ko-KR" altLang="en-US" sz="1000" b="1" i="0" mc:Ignorable="hp" hp:hslEmbossed="0">
              <a:solidFill>
                <a:schemeClr val="bg1"/>
              </a:solidFill>
              <a:latin typeface="굴림"/>
              <a:ea typeface="굴림"/>
              <a:cs typeface="+mn-cs"/>
            </a:endParaRPr>
          </a:p>
        </p:txBody>
      </p:sp>
      <p:sp>
        <p:nvSpPr>
          <p:cNvPr id="7179" name=""/>
          <p:cNvSpPr/>
          <p:nvPr/>
        </p:nvSpPr>
        <p:spPr>
          <a:xfrm>
            <a:off x="2071062" y="3572420"/>
            <a:ext cx="180022" cy="180022"/>
          </a:xfrm>
          <a:prstGeom prst="ellipse">
            <a:avLst/>
          </a:prstGeom>
          <a:solidFill>
            <a:srgbClr val="f5c242"/>
          </a:solidFill>
          <a:ln w="9544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ctr" anchorCtr="0">
            <a:prstTxWarp prst="textNoShape">
              <a:avLst/>
            </a:prstTxWarp>
            <a:noAutofit/>
          </a:bodyPr>
          <a:p>
            <a:pPr marL="0" lvl="0" indent="0" algn="ctr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000" b="1" i="0" baseline="0" mc:Ignorable="hp" hp:hslEmbossed="0">
                <a:solidFill>
                  <a:schemeClr val="bg1"/>
                </a:solidFill>
                <a:latin typeface="굴림"/>
                <a:ea typeface="굴림"/>
                <a:cs typeface="+mn-cs"/>
              </a:rPr>
              <a:t>2</a:t>
            </a:r>
            <a:endParaRPr xmlns:mc="http://schemas.openxmlformats.org/markup-compatibility/2006" xmlns:hp="http://schemas.haansoft.com/office/presentation/8.0" kumimoji="1" lang="ko-KR" altLang="en-US" sz="1000" b="1" i="0" mc:Ignorable="hp" hp:hslEmbossed="0">
              <a:solidFill>
                <a:schemeClr val="bg1"/>
              </a:solidFill>
              <a:latin typeface="굴림"/>
              <a:ea typeface="굴림"/>
              <a:cs typeface="+mn-cs"/>
            </a:endParaRPr>
          </a:p>
        </p:txBody>
      </p:sp>
      <p:sp>
        <p:nvSpPr>
          <p:cNvPr id="7180" name=""/>
          <p:cNvSpPr/>
          <p:nvPr/>
        </p:nvSpPr>
        <p:spPr>
          <a:xfrm>
            <a:off x="3115439" y="3572462"/>
            <a:ext cx="180022" cy="180022"/>
          </a:xfrm>
          <a:prstGeom prst="ellipse">
            <a:avLst/>
          </a:prstGeom>
          <a:solidFill>
            <a:srgbClr val="f5c242"/>
          </a:solidFill>
          <a:ln w="9544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ctr" anchorCtr="0">
            <a:prstTxWarp prst="textNoShape">
              <a:avLst/>
            </a:prstTxWarp>
            <a:noAutofit/>
          </a:bodyPr>
          <a:p>
            <a:pPr marL="0" lvl="0" indent="0" algn="ctr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000" b="1" i="0" baseline="0" mc:Ignorable="hp" hp:hslEmbossed="0">
                <a:solidFill>
                  <a:schemeClr val="bg1"/>
                </a:solidFill>
                <a:latin typeface="굴림"/>
                <a:ea typeface="굴림"/>
                <a:cs typeface="+mn-cs"/>
              </a:rPr>
              <a:t>3</a:t>
            </a:r>
            <a:endParaRPr xmlns:mc="http://schemas.openxmlformats.org/markup-compatibility/2006" xmlns:hp="http://schemas.haansoft.com/office/presentation/8.0" kumimoji="1" lang="ko-KR" altLang="en-US" sz="1000" b="1" i="0" mc:Ignorable="hp" hp:hslEmbossed="0">
              <a:solidFill>
                <a:schemeClr val="bg1"/>
              </a:solidFill>
              <a:latin typeface="굴림"/>
              <a:ea typeface="굴림"/>
              <a:cs typeface="+mn-cs"/>
            </a:endParaRPr>
          </a:p>
        </p:txBody>
      </p:sp>
      <p:sp>
        <p:nvSpPr>
          <p:cNvPr id="7181" name=""/>
          <p:cNvSpPr txBox="1"/>
          <p:nvPr/>
        </p:nvSpPr>
        <p:spPr>
          <a:xfrm>
            <a:off x="488849" y="6455185"/>
            <a:ext cx="3241101" cy="14564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0" tIns="0" rIns="0" bIns="0" anchor="t" anchorCtr="0">
            <a:prstTxWarp prst="textNoShape">
              <a:avLst/>
            </a:prstTxWarp>
            <a:sp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en-US" altLang="ko-KR" sz="1000" b="0" i="0" baseline="0" mc:Ignorable="hp" hp:hslEmbossed="0">
                <a:solidFill>
                  <a:schemeClr val="tx1"/>
                </a:solidFill>
                <a:latin typeface="돋움"/>
                <a:ea typeface="돋움"/>
              </a:rPr>
              <a:t>petAm-</a:t>
            </a:r>
            <a:r>
              <a:rPr xmlns:mc="http://schemas.openxmlformats.org/markup-compatibility/2006" xmlns:hp="http://schemas.haansoft.com/office/presentation/8.0" kumimoji="1" lang="ko-KR" altLang="en-US" sz="1000" b="0" i="0" baseline="0" mc:Ignorable="hp" hp:hslEmbossed="0">
                <a:solidFill>
                  <a:schemeClr val="tx1"/>
                </a:solidFill>
                <a:latin typeface="돋움"/>
                <a:ea typeface="돋움"/>
              </a:rPr>
              <a:t>반려동물 관리 앱</a:t>
            </a:r>
            <a:endParaRPr xmlns:mc="http://schemas.openxmlformats.org/markup-compatibility/2006" xmlns:hp="http://schemas.haansoft.com/office/presentation/8.0" kumimoji="1" lang="ko-KR" altLang="en-US" sz="1000" b="0" i="0" baseline="0" mc:Ignorable="hp" hp:hslEmbossed="0">
              <a:solidFill>
                <a:schemeClr val="tx1"/>
              </a:solidFill>
              <a:latin typeface="돋움"/>
              <a:ea typeface="돋움"/>
            </a:endParaRPr>
          </a:p>
        </p:txBody>
      </p:sp>
      <p:sp>
        <p:nvSpPr>
          <p:cNvPr id="7184" name=""/>
          <p:cNvSpPr txBox="1"/>
          <p:nvPr/>
        </p:nvSpPr>
        <p:spPr>
          <a:xfrm>
            <a:off x="8340812" y="747564"/>
            <a:ext cx="1336383" cy="24442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000" b="0" i="0" baseline="0" mc:Ignorable="hp" hp:hslEmbossed="0">
                <a:solidFill>
                  <a:schemeClr val="tx1"/>
                </a:solidFill>
                <a:latin typeface="돋움체"/>
                <a:ea typeface="돋움체"/>
                <a:cs typeface="+mn-cs"/>
              </a:rPr>
              <a:t>2021.0</a:t>
            </a:r>
            <a:r>
              <a:rPr xmlns:mc="http://schemas.openxmlformats.org/markup-compatibility/2006" xmlns:hp="http://schemas.haansoft.com/office/presentation/8.0" kumimoji="1" lang="en-US" altLang="ko-KR" sz="1000" b="0" i="0" baseline="0" mc:Ignorable="hp" hp:hslEmbossed="0">
                <a:solidFill>
                  <a:schemeClr val="tx1"/>
                </a:solidFill>
                <a:latin typeface="돋움체"/>
                <a:ea typeface="돋움체"/>
                <a:cs typeface="+mn-cs"/>
              </a:rPr>
              <a:t>8</a:t>
            </a:r>
            <a:r>
              <a:rPr xmlns:mc="http://schemas.openxmlformats.org/markup-compatibility/2006" xmlns:hp="http://schemas.haansoft.com/office/presentation/8.0" kumimoji="1" lang="ko-KR" altLang="en-US" sz="1000" b="0" i="0" baseline="0" mc:Ignorable="hp" hp:hslEmbossed="0">
                <a:solidFill>
                  <a:schemeClr val="tx1"/>
                </a:solidFill>
                <a:latin typeface="돋움체"/>
                <a:ea typeface="돋움체"/>
                <a:cs typeface="+mn-cs"/>
              </a:rPr>
              <a:t>.</a:t>
            </a:r>
            <a:r>
              <a:rPr xmlns:mc="http://schemas.openxmlformats.org/markup-compatibility/2006" xmlns:hp="http://schemas.haansoft.com/office/presentation/8.0" kumimoji="1" lang="en-US" altLang="ko-KR" sz="1000" b="0" i="0" baseline="0" mc:Ignorable="hp" hp:hslEmbossed="0">
                <a:solidFill>
                  <a:schemeClr val="tx1"/>
                </a:solidFill>
                <a:latin typeface="돋움체"/>
                <a:ea typeface="돋움체"/>
                <a:cs typeface="+mn-cs"/>
              </a:rPr>
              <a:t>31</a:t>
            </a:r>
            <a:endParaRPr xmlns:mc="http://schemas.openxmlformats.org/markup-compatibility/2006" xmlns:hp="http://schemas.haansoft.com/office/presentation/8.0" kumimoji="1" lang="en-US" altLang="ko-KR" sz="1000" b="0" i="0" baseline="0" mc:Ignorable="hp" hp:hslEmbossed="0">
              <a:solidFill>
                <a:schemeClr val="tx1"/>
              </a:solidFill>
              <a:latin typeface="돋움체"/>
              <a:ea typeface="돋움체"/>
              <a:cs typeface="+mn-cs"/>
            </a:endParaRPr>
          </a:p>
        </p:txBody>
      </p:sp>
      <p:sp>
        <p:nvSpPr>
          <p:cNvPr id="7185" name=""/>
          <p:cNvSpPr txBox="1"/>
          <p:nvPr/>
        </p:nvSpPr>
        <p:spPr>
          <a:xfrm>
            <a:off x="8340812" y="991988"/>
            <a:ext cx="1336384" cy="23483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000" b="0" i="0" baseline="0" mc:Ignorable="hp" hp:hslEmbossed="0">
                <a:solidFill>
                  <a:schemeClr val="tx1"/>
                </a:solidFill>
                <a:latin typeface="돋움체"/>
                <a:ea typeface="돋움체"/>
                <a:cs typeface="+mn-cs"/>
              </a:rPr>
              <a:t>안현서</a:t>
            </a:r>
            <a:endParaRPr xmlns:mc="http://schemas.openxmlformats.org/markup-compatibility/2006" xmlns:hp="http://schemas.haansoft.com/office/presentation/8.0" kumimoji="1" lang="ko-KR" altLang="en-US" sz="1000" b="0" i="0" baseline="0" mc:Ignorable="hp" hp:hslEmbossed="0">
              <a:solidFill>
                <a:schemeClr val="tx1"/>
              </a:solidFill>
              <a:latin typeface="돋움체"/>
              <a:ea typeface="돋움체"/>
              <a:cs typeface="+mn-cs"/>
            </a:endParaRPr>
          </a:p>
        </p:txBody>
      </p:sp>
      <p:sp>
        <p:nvSpPr>
          <p:cNvPr id="7187" name=""/>
          <p:cNvSpPr/>
          <p:nvPr/>
        </p:nvSpPr>
        <p:spPr>
          <a:xfrm>
            <a:off x="3979751" y="3572462"/>
            <a:ext cx="180022" cy="180022"/>
          </a:xfrm>
          <a:prstGeom prst="ellipse">
            <a:avLst/>
          </a:prstGeom>
          <a:solidFill>
            <a:srgbClr val="f5c242"/>
          </a:solidFill>
          <a:ln w="9544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marL="0" lvl="0" indent="0" algn="ctr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en-US" altLang="ko-KR" sz="1000" b="1" i="0" baseline="0" mc:Ignorable="hp" hp:hslEmbossed="0">
                <a:solidFill>
                  <a:schemeClr val="bg1"/>
                </a:solidFill>
                <a:latin typeface="굴림"/>
                <a:ea typeface="굴림"/>
                <a:cs typeface="+mn-cs"/>
              </a:rPr>
              <a:t>4</a:t>
            </a:r>
            <a:endParaRPr xmlns:mc="http://schemas.openxmlformats.org/markup-compatibility/2006" xmlns:hp="http://schemas.haansoft.com/office/presentation/8.0" kumimoji="1" lang="en-US" altLang="ko-KR" sz="1000" b="1" i="0" baseline="0" mc:Ignorable="hp" hp:hslEmbossed="0">
              <a:solidFill>
                <a:schemeClr val="bg1"/>
              </a:solidFill>
              <a:latin typeface="굴림"/>
              <a:ea typeface="굴림"/>
              <a:cs typeface="+mn-cs"/>
            </a:endParaRPr>
          </a:p>
        </p:txBody>
      </p:sp>
      <p:sp>
        <p:nvSpPr>
          <p:cNvPr id="7188" name=""/>
          <p:cNvSpPr/>
          <p:nvPr/>
        </p:nvSpPr>
        <p:spPr>
          <a:xfrm>
            <a:off x="4700054" y="3572420"/>
            <a:ext cx="180022" cy="180022"/>
          </a:xfrm>
          <a:prstGeom prst="ellipse">
            <a:avLst/>
          </a:prstGeom>
          <a:solidFill>
            <a:srgbClr val="f5c242"/>
          </a:solidFill>
          <a:ln w="9544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marL="0" lvl="0" indent="0" algn="ctr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en-US" altLang="ko-KR" sz="1000" b="1" i="0" baseline="0" mc:Ignorable="hp" hp:hslEmbossed="0">
                <a:solidFill>
                  <a:schemeClr val="bg1"/>
                </a:solidFill>
                <a:latin typeface="굴림"/>
                <a:ea typeface="굴림"/>
                <a:cs typeface="+mn-cs"/>
              </a:rPr>
              <a:t>5</a:t>
            </a:r>
            <a:endParaRPr xmlns:mc="http://schemas.openxmlformats.org/markup-compatibility/2006" xmlns:hp="http://schemas.haansoft.com/office/presentation/8.0" kumimoji="1" lang="en-US" altLang="ko-KR" sz="1000" b="1" i="0" baseline="0" mc:Ignorable="hp" hp:hslEmbossed="0">
              <a:solidFill>
                <a:schemeClr val="bg1"/>
              </a:solidFill>
              <a:latin typeface="굴림"/>
              <a:ea typeface="굴림"/>
              <a:cs typeface="+mn-cs"/>
            </a:endParaRPr>
          </a:p>
        </p:txBody>
      </p:sp>
      <p:sp>
        <p:nvSpPr>
          <p:cNvPr id="7189" name=""/>
          <p:cNvSpPr/>
          <p:nvPr/>
        </p:nvSpPr>
        <p:spPr>
          <a:xfrm>
            <a:off x="5528353" y="3572462"/>
            <a:ext cx="180022" cy="180022"/>
          </a:xfrm>
          <a:prstGeom prst="ellipse">
            <a:avLst/>
          </a:prstGeom>
          <a:solidFill>
            <a:srgbClr val="f5c242"/>
          </a:solidFill>
          <a:ln w="9544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marL="0" lvl="0" indent="0" algn="ctr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en-US" altLang="ko-KR" sz="1000" b="1" i="0" baseline="0" mc:Ignorable="hp" hp:hslEmbossed="0">
                <a:solidFill>
                  <a:schemeClr val="bg1"/>
                </a:solidFill>
                <a:latin typeface="굴림"/>
                <a:ea typeface="굴림"/>
                <a:cs typeface="+mn-cs"/>
              </a:rPr>
              <a:t>6</a:t>
            </a:r>
            <a:endParaRPr xmlns:mc="http://schemas.openxmlformats.org/markup-compatibility/2006" xmlns:hp="http://schemas.haansoft.com/office/presentation/8.0" kumimoji="1" lang="en-US" altLang="ko-KR" sz="1000" b="1" i="0" baseline="0" mc:Ignorable="hp" hp:hslEmbossed="0">
              <a:solidFill>
                <a:schemeClr val="bg1"/>
              </a:solidFill>
              <a:latin typeface="굴림"/>
              <a:ea typeface="굴림"/>
              <a:cs typeface="+mn-cs"/>
            </a:endParaRPr>
          </a:p>
        </p:txBody>
      </p:sp>
      <p:sp>
        <p:nvSpPr>
          <p:cNvPr id="7190" name=""/>
          <p:cNvSpPr/>
          <p:nvPr/>
        </p:nvSpPr>
        <p:spPr>
          <a:xfrm>
            <a:off x="3943738" y="3968563"/>
            <a:ext cx="180022" cy="180022"/>
          </a:xfrm>
          <a:prstGeom prst="ellipse">
            <a:avLst/>
          </a:prstGeom>
          <a:solidFill>
            <a:srgbClr val="f5c242"/>
          </a:solidFill>
          <a:ln w="9544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marL="0" lvl="0" indent="0" algn="ctr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en-US" altLang="ko-KR" sz="1000" b="1" i="0" baseline="0" mc:Ignorable="hp" hp:hslEmbossed="0">
                <a:solidFill>
                  <a:schemeClr val="bg1"/>
                </a:solidFill>
                <a:latin typeface="굴림"/>
                <a:ea typeface="굴림"/>
                <a:cs typeface="+mn-cs"/>
              </a:rPr>
              <a:t>7</a:t>
            </a:r>
            <a:endParaRPr xmlns:mc="http://schemas.openxmlformats.org/markup-compatibility/2006" xmlns:hp="http://schemas.haansoft.com/office/presentation/8.0" kumimoji="1" lang="en-US" altLang="ko-KR" sz="1000" b="1" i="0" baseline="0" mc:Ignorable="hp" hp:hslEmbossed="0">
              <a:solidFill>
                <a:schemeClr val="bg1"/>
              </a:solidFill>
              <a:latin typeface="굴림"/>
              <a:ea typeface="굴림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32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22503" y="1843796"/>
            <a:ext cx="6663556" cy="3438438"/>
          </a:xfrm>
          <a:prstGeom prst="rect">
            <a:avLst/>
          </a:prstGeom>
        </p:spPr>
      </p:pic>
      <p:sp>
        <p:nvSpPr>
          <p:cNvPr id="9219" name=""/>
          <p:cNvSpPr txBox="1"/>
          <p:nvPr/>
        </p:nvSpPr>
        <p:spPr>
          <a:xfrm>
            <a:off x="1568137" y="747564"/>
            <a:ext cx="1336438" cy="24442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000" b="0" i="0" baseline="0" mc:Ignorable="hp" hp:hslEmbossed="0">
                <a:solidFill>
                  <a:schemeClr val="tx1"/>
                </a:solidFill>
                <a:latin typeface="돋움체"/>
                <a:ea typeface="돋움체"/>
                <a:cs typeface="+mn-cs"/>
              </a:rPr>
              <a:t>펫 상세정보</a:t>
            </a:r>
            <a:endParaRPr xmlns:mc="http://schemas.openxmlformats.org/markup-compatibility/2006" xmlns:hp="http://schemas.haansoft.com/office/presentation/8.0" kumimoji="1" lang="ko-KR" altLang="en-US" sz="1000" b="0" i="0" baseline="0" mc:Ignorable="hp" hp:hslEmbossed="0">
              <a:solidFill>
                <a:schemeClr val="tx1"/>
              </a:solidFill>
              <a:latin typeface="돋움체"/>
              <a:ea typeface="돋움체"/>
              <a:cs typeface="+mn-cs"/>
            </a:endParaRPr>
          </a:p>
        </p:txBody>
      </p:sp>
      <p:sp>
        <p:nvSpPr>
          <p:cNvPr id="9222" name="TextBox 10"/>
          <p:cNvSpPr txBox="1">
            <a:spLocks noChangeArrowheads="1"/>
          </p:cNvSpPr>
          <p:nvPr/>
        </p:nvSpPr>
        <p:spPr>
          <a:xfrm>
            <a:off x="7185025" y="1520825"/>
            <a:ext cx="2376488" cy="170624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kumimoji="1" sz="800" b="1">
                <a:solidFill>
                  <a:schemeClr val="tx1"/>
                </a:solidFill>
                <a:latin typeface="굴림"/>
                <a:ea typeface="굴림"/>
              </a:defRPr>
            </a:lvl1pPr>
            <a:lvl2pPr marL="742950" indent="-285750">
              <a:defRPr kumimoji="1" sz="800" b="1">
                <a:solidFill>
                  <a:schemeClr val="tx1"/>
                </a:solidFill>
                <a:latin typeface="굴림"/>
                <a:ea typeface="굴림"/>
              </a:defRPr>
            </a:lvl2pPr>
            <a:lvl3pPr marL="1143000" indent="-228600">
              <a:defRPr kumimoji="1" sz="800" b="1">
                <a:solidFill>
                  <a:schemeClr val="tx1"/>
                </a:solidFill>
                <a:latin typeface="굴림"/>
                <a:ea typeface="굴림"/>
              </a:defRPr>
            </a:lvl3pPr>
            <a:lvl4pPr marL="1600200" indent="-228600">
              <a:defRPr kumimoji="1" sz="800" b="1">
                <a:solidFill>
                  <a:schemeClr val="tx1"/>
                </a:solidFill>
                <a:latin typeface="굴림"/>
                <a:ea typeface="굴림"/>
              </a:defRPr>
            </a:lvl4pPr>
            <a:lvl5pPr marL="2057400" indent="-228600">
              <a:defRPr kumimoji="1" sz="800" b="1">
                <a:solidFill>
                  <a:schemeClr val="tx1"/>
                </a:solidFill>
                <a:latin typeface="굴림"/>
                <a:ea typeface="굴림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굴림"/>
                <a:ea typeface="굴림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굴림"/>
                <a:ea typeface="굴림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굴림"/>
                <a:ea typeface="굴림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굴림"/>
                <a:ea typeface="굴림"/>
              </a:defRPr>
            </a:lvl9pPr>
          </a:lstStyle>
          <a:p>
            <a:pPr marL="0" marR="0" lvl="0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1" lang="ko-KR" altLang="en-US" sz="100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특정 동물 상세정보를 볼 수 있는 페이지</a:t>
            </a:r>
            <a:endParaRPr kumimoji="1" lang="ko-KR" altLang="en-US" sz="1000" b="0" i="0" u="none" strike="noStrike" kern="1200" cap="none" spc="0" normalizeH="0" baseline="0">
              <a:solidFill>
                <a:schemeClr val="tx1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  <a:p>
            <a:pPr marL="0" marR="0" lvl="0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 kumimoji="1" lang="en-US" altLang="ko-KR" sz="1000" b="0" i="0" u="none" strike="noStrike" kern="1200" cap="none" spc="0" normalizeH="0" baseline="0">
              <a:solidFill>
                <a:schemeClr val="tx1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  <a:p>
            <a:pPr marL="171450" marR="0" lvl="0" indent="-17145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Arial"/>
              <a:buChar char="•"/>
              <a:defRPr/>
            </a:pPr>
            <a:r>
              <a:rPr kumimoji="1" lang="en-US" altLang="ko-KR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1 : </a:t>
            </a:r>
            <a:r>
              <a:rPr kumimoji="1" lang="ko-KR" altLang="en-US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해당 동물의 상세정보를 볼 수 있음</a:t>
            </a:r>
            <a:endParaRPr kumimoji="1" lang="ko-KR" altLang="en-US" sz="950" b="0" i="0" u="none" strike="noStrike" kern="1200" cap="none" spc="0" normalizeH="0" baseline="0">
              <a:solidFill>
                <a:schemeClr val="tx1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  <a:p>
            <a:pPr marL="188550" marR="0" lvl="1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 kumimoji="1" lang="en-US" altLang="ko-KR" sz="950" b="0" i="0" u="none" strike="noStrike" kern="1200" cap="none" spc="0" normalizeH="0" baseline="0">
              <a:solidFill>
                <a:schemeClr val="tx1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  <a:p>
            <a:pPr marL="171450" marR="0" lvl="0" indent="-17145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Arial"/>
              <a:buChar char="•"/>
              <a:defRPr/>
            </a:pPr>
            <a:r>
              <a:rPr kumimoji="1" lang="en-US" altLang="ko-KR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2 :</a:t>
            </a:r>
            <a:r>
              <a:rPr kumimoji="1" lang="ko-KR" altLang="en-US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 창을 닫을 수 있음</a:t>
            </a:r>
            <a:endParaRPr kumimoji="1" lang="ko-KR" altLang="en-US" sz="950" b="0" i="0" u="none" strike="noStrike" kern="1200" cap="none" spc="0" normalizeH="0" baseline="0">
              <a:solidFill>
                <a:schemeClr val="tx1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  <a:p>
            <a:pPr marL="171450" marR="0" lvl="0" indent="-17145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Arial"/>
              <a:buChar char="•"/>
              <a:defRPr/>
            </a:pPr>
            <a:endParaRPr kumimoji="1" lang="ko-KR" altLang="en-US" sz="950" b="0" i="0" u="none" strike="noStrike" kern="1200" cap="none" spc="0" normalizeH="0" baseline="0">
              <a:solidFill>
                <a:schemeClr val="tx1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  <a:p>
            <a:pPr marL="171450" marR="0" lvl="0" indent="-17145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Arial"/>
              <a:buChar char="•"/>
              <a:defRPr/>
            </a:pPr>
            <a:r>
              <a:rPr kumimoji="1" lang="en-US" altLang="ko-KR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3 : </a:t>
            </a:r>
            <a:r>
              <a:rPr kumimoji="1" lang="ko-KR" altLang="en-US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반려동물 정보를 삭제할 수 있음</a:t>
            </a:r>
            <a:endParaRPr kumimoji="1" lang="ko-KR" altLang="en-US" sz="950" b="0" i="0" u="none" strike="noStrike" kern="1200" cap="none" spc="0" normalizeH="0" baseline="0">
              <a:solidFill>
                <a:schemeClr val="tx1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  <a:p>
            <a:pPr marL="360000" marR="0" lvl="1" indent="-17145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Arial"/>
              <a:buChar char="•"/>
              <a:defRPr/>
            </a:pPr>
            <a:r>
              <a:rPr kumimoji="1" lang="ko-KR" altLang="en-US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클릭 이벤트 </a:t>
            </a:r>
            <a:r>
              <a:rPr kumimoji="1" lang="en-US" altLang="ko-KR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: </a:t>
            </a:r>
            <a:r>
              <a:rPr kumimoji="1" lang="ko-KR" altLang="en-US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해당 동물 정보가 삭제되고 창이 닫힘</a:t>
            </a:r>
            <a:endParaRPr kumimoji="1" lang="ko-KR" altLang="en-US" sz="950" b="0" i="0" u="none" strike="noStrike" kern="1200" cap="none" spc="0" normalizeH="0" baseline="0">
              <a:solidFill>
                <a:schemeClr val="tx1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9223" name=""/>
          <p:cNvSpPr txBox="1"/>
          <p:nvPr/>
        </p:nvSpPr>
        <p:spPr>
          <a:xfrm>
            <a:off x="1568137" y="1028493"/>
            <a:ext cx="2015794" cy="23642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000" b="0" i="0" baseline="0" mc:Ignorable="hp" hp:hslEmbossed="0">
                <a:solidFill>
                  <a:schemeClr val="tx1"/>
                </a:solidFill>
                <a:latin typeface="돋움체"/>
                <a:ea typeface="돋움체"/>
                <a:cs typeface="+mn-cs"/>
              </a:rPr>
              <a:t>P</a:t>
            </a:r>
            <a:r>
              <a:rPr xmlns:mc="http://schemas.openxmlformats.org/markup-compatibility/2006" xmlns:hp="http://schemas.haansoft.com/office/presentation/8.0" kumimoji="1" lang="en-US" altLang="ko-KR" sz="1000" b="0" i="0" baseline="0" mc:Ignorable="hp" hp:hslEmbossed="0">
                <a:solidFill>
                  <a:schemeClr val="tx1"/>
                </a:solidFill>
                <a:latin typeface="돋움체"/>
                <a:ea typeface="돋움체"/>
                <a:cs typeface="+mn-cs"/>
              </a:rPr>
              <a:t>32</a:t>
            </a:r>
            <a:r>
              <a:rPr xmlns:mc="http://schemas.openxmlformats.org/markup-compatibility/2006" xmlns:hp="http://schemas.haansoft.com/office/presentation/8.0" kumimoji="1" lang="ko-KR" altLang="en-US" sz="1000" b="0" i="0" baseline="0" mc:Ignorable="hp" hp:hslEmbossed="0">
                <a:solidFill>
                  <a:schemeClr val="tx1"/>
                </a:solidFill>
                <a:latin typeface="돋움체"/>
                <a:ea typeface="돋움체"/>
                <a:cs typeface="+mn-cs"/>
              </a:rPr>
              <a:t>0</a:t>
            </a:r>
            <a:endParaRPr xmlns:mc="http://schemas.openxmlformats.org/markup-compatibility/2006" xmlns:hp="http://schemas.haansoft.com/office/presentation/8.0" kumimoji="1" lang="ko-KR" altLang="en-US" sz="1000" b="0" i="0" baseline="0" mc:Ignorable="hp" hp:hslEmbossed="0">
              <a:solidFill>
                <a:schemeClr val="tx1"/>
              </a:solidFill>
              <a:latin typeface="돋움체"/>
              <a:ea typeface="돋움체"/>
              <a:cs typeface="+mn-cs"/>
            </a:endParaRPr>
          </a:p>
        </p:txBody>
      </p:sp>
      <p:sp>
        <p:nvSpPr>
          <p:cNvPr id="9224" name=""/>
          <p:cNvSpPr txBox="1"/>
          <p:nvPr/>
        </p:nvSpPr>
        <p:spPr>
          <a:xfrm>
            <a:off x="4952074" y="1028493"/>
            <a:ext cx="2015794" cy="23642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000" b="0" i="0" baseline="0" mc:Ignorable="hp" hp:hslEmbossed="0">
                <a:solidFill>
                  <a:schemeClr val="tx1"/>
                </a:solidFill>
                <a:latin typeface="돋움체"/>
                <a:ea typeface="돋움체"/>
                <a:cs typeface="+mn-cs"/>
              </a:rPr>
              <a:t>펫 상세정보 페이지</a:t>
            </a:r>
            <a:endParaRPr xmlns:mc="http://schemas.openxmlformats.org/markup-compatibility/2006" xmlns:hp="http://schemas.haansoft.com/office/presentation/8.0" kumimoji="1" lang="ko-KR" altLang="en-US" sz="1000" b="0" i="0" baseline="0" mc:Ignorable="hp" hp:hslEmbossed="0">
              <a:solidFill>
                <a:schemeClr val="tx1"/>
              </a:solidFill>
              <a:latin typeface="돋움체"/>
              <a:ea typeface="돋움체"/>
              <a:cs typeface="+mn-cs"/>
            </a:endParaRPr>
          </a:p>
        </p:txBody>
      </p:sp>
      <p:sp>
        <p:nvSpPr>
          <p:cNvPr id="9225" name=""/>
          <p:cNvSpPr txBox="1"/>
          <p:nvPr/>
        </p:nvSpPr>
        <p:spPr>
          <a:xfrm>
            <a:off x="4952074" y="746001"/>
            <a:ext cx="2015793" cy="24598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000" b="0" i="0" baseline="0" mc:Ignorable="hp" hp:hslEmbossed="0">
                <a:solidFill>
                  <a:schemeClr val="tx1"/>
                </a:solidFill>
                <a:latin typeface="돋움체"/>
                <a:ea typeface="돋움체"/>
                <a:cs typeface="+mn-cs"/>
              </a:rPr>
              <a:t>펫 상세정보</a:t>
            </a:r>
            <a:endParaRPr xmlns:mc="http://schemas.openxmlformats.org/markup-compatibility/2006" xmlns:hp="http://schemas.haansoft.com/office/presentation/8.0" kumimoji="1" lang="ko-KR" altLang="en-US" sz="1000" b="0" i="0" baseline="0" mc:Ignorable="hp" hp:hslEmbossed="0">
              <a:solidFill>
                <a:schemeClr val="tx1"/>
              </a:solidFill>
              <a:latin typeface="돋움체"/>
              <a:ea typeface="돋움체"/>
              <a:cs typeface="+mn-cs"/>
            </a:endParaRPr>
          </a:p>
        </p:txBody>
      </p:sp>
      <p:sp>
        <p:nvSpPr>
          <p:cNvPr id="9226" name=""/>
          <p:cNvSpPr/>
          <p:nvPr/>
        </p:nvSpPr>
        <p:spPr>
          <a:xfrm>
            <a:off x="3439599" y="3104293"/>
            <a:ext cx="180022" cy="180022"/>
          </a:xfrm>
          <a:prstGeom prst="ellipse">
            <a:avLst/>
          </a:prstGeom>
          <a:solidFill>
            <a:srgbClr val="f5c242"/>
          </a:solidFill>
          <a:ln w="9544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ctr" anchorCtr="0">
            <a:prstTxWarp prst="textNoShape">
              <a:avLst/>
            </a:prstTxWarp>
            <a:noAutofit/>
          </a:bodyPr>
          <a:p>
            <a:pPr marL="0" lvl="0" indent="0" algn="ctr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000" b="1" i="0" baseline="0" mc:Ignorable="hp" hp:hslEmbossed="0">
                <a:solidFill>
                  <a:schemeClr val="bg1"/>
                </a:solidFill>
                <a:latin typeface="굴림"/>
                <a:ea typeface="굴림"/>
                <a:cs typeface="+mn-cs"/>
              </a:rPr>
              <a:t>1</a:t>
            </a:r>
            <a:endParaRPr xmlns:mc="http://schemas.openxmlformats.org/markup-compatibility/2006" xmlns:hp="http://schemas.haansoft.com/office/presentation/8.0" kumimoji="1" lang="ko-KR" altLang="en-US" sz="1000" b="1" i="0" mc:Ignorable="hp" hp:hslEmbossed="0">
              <a:solidFill>
                <a:schemeClr val="bg1"/>
              </a:solidFill>
              <a:latin typeface="굴림"/>
              <a:ea typeface="굴림"/>
              <a:cs typeface="+mn-cs"/>
            </a:endParaRPr>
          </a:p>
        </p:txBody>
      </p:sp>
      <p:sp>
        <p:nvSpPr>
          <p:cNvPr id="9227" name=""/>
          <p:cNvSpPr/>
          <p:nvPr/>
        </p:nvSpPr>
        <p:spPr>
          <a:xfrm>
            <a:off x="4267898" y="3896537"/>
            <a:ext cx="180022" cy="180022"/>
          </a:xfrm>
          <a:prstGeom prst="ellipse">
            <a:avLst/>
          </a:prstGeom>
          <a:solidFill>
            <a:srgbClr val="f5c242"/>
          </a:solidFill>
          <a:ln w="9544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ctr" anchorCtr="0">
            <a:prstTxWarp prst="textNoShape">
              <a:avLst/>
            </a:prstTxWarp>
            <a:noAutofit/>
          </a:bodyPr>
          <a:p>
            <a:pPr marL="0" lvl="0" indent="0" algn="ctr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en-US" altLang="ko-KR" sz="1000" b="1" i="0" baseline="0" mc:Ignorable="hp" hp:hslEmbossed="0">
                <a:solidFill>
                  <a:schemeClr val="bg1"/>
                </a:solidFill>
                <a:latin typeface="굴림"/>
                <a:ea typeface="굴림"/>
                <a:cs typeface="+mn-cs"/>
              </a:rPr>
              <a:t>3</a:t>
            </a:r>
            <a:endParaRPr xmlns:mc="http://schemas.openxmlformats.org/markup-compatibility/2006" xmlns:hp="http://schemas.haansoft.com/office/presentation/8.0" kumimoji="1" lang="en-US" altLang="ko-KR" sz="1000" b="1" i="0" baseline="0" mc:Ignorable="hp" hp:hslEmbossed="0">
              <a:solidFill>
                <a:schemeClr val="bg1"/>
              </a:solidFill>
              <a:latin typeface="굴림"/>
              <a:ea typeface="굴림"/>
              <a:cs typeface="+mn-cs"/>
            </a:endParaRPr>
          </a:p>
        </p:txBody>
      </p:sp>
      <p:sp>
        <p:nvSpPr>
          <p:cNvPr id="9228" name=""/>
          <p:cNvSpPr/>
          <p:nvPr/>
        </p:nvSpPr>
        <p:spPr>
          <a:xfrm>
            <a:off x="4375894" y="2960199"/>
            <a:ext cx="180022" cy="180022"/>
          </a:xfrm>
          <a:prstGeom prst="ellipse">
            <a:avLst/>
          </a:prstGeom>
          <a:solidFill>
            <a:srgbClr val="f5c242"/>
          </a:solidFill>
          <a:ln w="9544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ctr" anchorCtr="0">
            <a:prstTxWarp prst="textNoShape">
              <a:avLst/>
            </a:prstTxWarp>
            <a:noAutofit/>
          </a:bodyPr>
          <a:p>
            <a:pPr marL="0" lvl="0" indent="0" algn="ctr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en-US" altLang="ko-KR" sz="1000" b="1" i="0" baseline="0" mc:Ignorable="hp" hp:hslEmbossed="0">
                <a:solidFill>
                  <a:schemeClr val="bg1"/>
                </a:solidFill>
                <a:latin typeface="굴림"/>
                <a:ea typeface="굴림"/>
                <a:cs typeface="+mn-cs"/>
              </a:rPr>
              <a:t>2</a:t>
            </a:r>
            <a:endParaRPr xmlns:mc="http://schemas.openxmlformats.org/markup-compatibility/2006" xmlns:hp="http://schemas.haansoft.com/office/presentation/8.0" kumimoji="1" lang="en-US" altLang="ko-KR" sz="1000" b="1" i="0" baseline="0" mc:Ignorable="hp" hp:hslEmbossed="0">
              <a:solidFill>
                <a:schemeClr val="bg1"/>
              </a:solidFill>
              <a:latin typeface="굴림"/>
              <a:ea typeface="굴림"/>
              <a:cs typeface="+mn-cs"/>
            </a:endParaRPr>
          </a:p>
        </p:txBody>
      </p:sp>
      <p:sp>
        <p:nvSpPr>
          <p:cNvPr id="9229" name=""/>
          <p:cNvSpPr txBox="1"/>
          <p:nvPr/>
        </p:nvSpPr>
        <p:spPr>
          <a:xfrm>
            <a:off x="488849" y="6455185"/>
            <a:ext cx="3241101" cy="14564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0" tIns="0" rIns="0" bIns="0" anchor="t" anchorCtr="0">
            <a:prstTxWarp prst="textNoShape">
              <a:avLst/>
            </a:prstTxWarp>
            <a:sp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en-US" altLang="ko-KR" sz="1000" b="0" i="0" baseline="0" mc:Ignorable="hp" hp:hslEmbossed="0">
                <a:solidFill>
                  <a:schemeClr val="tx1"/>
                </a:solidFill>
                <a:latin typeface="돋움"/>
                <a:ea typeface="돋움"/>
              </a:rPr>
              <a:t>petAm-</a:t>
            </a:r>
            <a:r>
              <a:rPr xmlns:mc="http://schemas.openxmlformats.org/markup-compatibility/2006" xmlns:hp="http://schemas.haansoft.com/office/presentation/8.0" kumimoji="1" lang="ko-KR" altLang="en-US" sz="1000" b="0" i="0" baseline="0" mc:Ignorable="hp" hp:hslEmbossed="0">
                <a:solidFill>
                  <a:schemeClr val="tx1"/>
                </a:solidFill>
                <a:latin typeface="돋움"/>
                <a:ea typeface="돋움"/>
              </a:rPr>
              <a:t>반려동물 관리 앱</a:t>
            </a:r>
            <a:endParaRPr xmlns:mc="http://schemas.openxmlformats.org/markup-compatibility/2006" xmlns:hp="http://schemas.haansoft.com/office/presentation/8.0" kumimoji="1" lang="ko-KR" altLang="en-US" sz="1000" b="0" i="0" baseline="0" mc:Ignorable="hp" hp:hslEmbossed="0">
              <a:solidFill>
                <a:schemeClr val="tx1"/>
              </a:solidFill>
              <a:latin typeface="돋움"/>
              <a:ea typeface="돋움"/>
            </a:endParaRPr>
          </a:p>
        </p:txBody>
      </p:sp>
      <p:sp>
        <p:nvSpPr>
          <p:cNvPr id="9230" name=""/>
          <p:cNvSpPr txBox="1"/>
          <p:nvPr/>
        </p:nvSpPr>
        <p:spPr>
          <a:xfrm>
            <a:off x="8340812" y="747564"/>
            <a:ext cx="1336383" cy="24442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000" b="0" i="0" baseline="0" mc:Ignorable="hp" hp:hslEmbossed="0">
                <a:solidFill>
                  <a:schemeClr val="tx1"/>
                </a:solidFill>
                <a:latin typeface="돋움체"/>
                <a:ea typeface="돋움체"/>
                <a:cs typeface="+mn-cs"/>
              </a:rPr>
              <a:t>2021.0</a:t>
            </a:r>
            <a:r>
              <a:rPr xmlns:mc="http://schemas.openxmlformats.org/markup-compatibility/2006" xmlns:hp="http://schemas.haansoft.com/office/presentation/8.0" kumimoji="1" lang="en-US" altLang="ko-KR" sz="1000" b="0" i="0" baseline="0" mc:Ignorable="hp" hp:hslEmbossed="0">
                <a:solidFill>
                  <a:schemeClr val="tx1"/>
                </a:solidFill>
                <a:latin typeface="돋움체"/>
                <a:ea typeface="돋움체"/>
                <a:cs typeface="+mn-cs"/>
              </a:rPr>
              <a:t>8</a:t>
            </a:r>
            <a:r>
              <a:rPr xmlns:mc="http://schemas.openxmlformats.org/markup-compatibility/2006" xmlns:hp="http://schemas.haansoft.com/office/presentation/8.0" kumimoji="1" lang="ko-KR" altLang="en-US" sz="1000" b="0" i="0" baseline="0" mc:Ignorable="hp" hp:hslEmbossed="0">
                <a:solidFill>
                  <a:schemeClr val="tx1"/>
                </a:solidFill>
                <a:latin typeface="돋움체"/>
                <a:ea typeface="돋움체"/>
                <a:cs typeface="+mn-cs"/>
              </a:rPr>
              <a:t>.</a:t>
            </a:r>
            <a:r>
              <a:rPr xmlns:mc="http://schemas.openxmlformats.org/markup-compatibility/2006" xmlns:hp="http://schemas.haansoft.com/office/presentation/8.0" kumimoji="1" lang="en-US" altLang="ko-KR" sz="1000" b="0" i="0" baseline="0" mc:Ignorable="hp" hp:hslEmbossed="0">
                <a:solidFill>
                  <a:schemeClr val="tx1"/>
                </a:solidFill>
                <a:latin typeface="돋움체"/>
                <a:ea typeface="돋움체"/>
                <a:cs typeface="+mn-cs"/>
              </a:rPr>
              <a:t>31</a:t>
            </a:r>
            <a:endParaRPr xmlns:mc="http://schemas.openxmlformats.org/markup-compatibility/2006" xmlns:hp="http://schemas.haansoft.com/office/presentation/8.0" kumimoji="1" lang="en-US" altLang="ko-KR" sz="1000" b="0" i="0" baseline="0" mc:Ignorable="hp" hp:hslEmbossed="0">
              <a:solidFill>
                <a:schemeClr val="tx1"/>
              </a:solidFill>
              <a:latin typeface="돋움체"/>
              <a:ea typeface="돋움체"/>
              <a:cs typeface="+mn-cs"/>
            </a:endParaRPr>
          </a:p>
        </p:txBody>
      </p:sp>
      <p:sp>
        <p:nvSpPr>
          <p:cNvPr id="9231" name=""/>
          <p:cNvSpPr txBox="1"/>
          <p:nvPr/>
        </p:nvSpPr>
        <p:spPr>
          <a:xfrm>
            <a:off x="8340812" y="991988"/>
            <a:ext cx="1336384" cy="23483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000" b="0" i="0" baseline="0" mc:Ignorable="hp" hp:hslEmbossed="0">
                <a:solidFill>
                  <a:schemeClr val="tx1"/>
                </a:solidFill>
                <a:latin typeface="돋움체"/>
                <a:ea typeface="돋움체"/>
                <a:cs typeface="+mn-cs"/>
              </a:rPr>
              <a:t>안현서</a:t>
            </a:r>
            <a:endParaRPr xmlns:mc="http://schemas.openxmlformats.org/markup-compatibility/2006" xmlns:hp="http://schemas.haansoft.com/office/presentation/8.0" kumimoji="1" lang="ko-KR" altLang="en-US" sz="1000" b="0" i="0" baseline="0" mc:Ignorable="hp" hp:hslEmbossed="0">
              <a:solidFill>
                <a:schemeClr val="tx1"/>
              </a:solidFill>
              <a:latin typeface="돋움체"/>
              <a:ea typeface="돋움체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37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22503" y="1843796"/>
            <a:ext cx="6664397" cy="3529274"/>
          </a:xfrm>
          <a:prstGeom prst="rect">
            <a:avLst/>
          </a:prstGeom>
        </p:spPr>
      </p:pic>
      <p:sp>
        <p:nvSpPr>
          <p:cNvPr id="9219" name=""/>
          <p:cNvSpPr txBox="1"/>
          <p:nvPr/>
        </p:nvSpPr>
        <p:spPr>
          <a:xfrm>
            <a:off x="1568137" y="747564"/>
            <a:ext cx="2015471" cy="24113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000" b="0" i="0" baseline="0" mc:Ignorable="hp" hp:hslEmbossed="0">
                <a:solidFill>
                  <a:schemeClr val="tx1"/>
                </a:solidFill>
                <a:latin typeface="돋움체"/>
                <a:ea typeface="돋움체"/>
                <a:cs typeface="+mn-cs"/>
              </a:rPr>
              <a:t>전체 병원 조회 및 검색</a:t>
            </a:r>
            <a:endParaRPr xmlns:mc="http://schemas.openxmlformats.org/markup-compatibility/2006" xmlns:hp="http://schemas.haansoft.com/office/presentation/8.0" kumimoji="1" lang="ko-KR" altLang="en-US" sz="1000" b="0" i="0" baseline="0" mc:Ignorable="hp" hp:hslEmbossed="0">
              <a:solidFill>
                <a:schemeClr val="tx1"/>
              </a:solidFill>
              <a:latin typeface="돋움체"/>
              <a:ea typeface="돋움체"/>
              <a:cs typeface="+mn-cs"/>
            </a:endParaRPr>
          </a:p>
        </p:txBody>
      </p:sp>
      <p:sp>
        <p:nvSpPr>
          <p:cNvPr id="9222" name="TextBox 10"/>
          <p:cNvSpPr txBox="1">
            <a:spLocks noChangeArrowheads="1"/>
          </p:cNvSpPr>
          <p:nvPr/>
        </p:nvSpPr>
        <p:spPr>
          <a:xfrm>
            <a:off x="7185025" y="1520825"/>
            <a:ext cx="2376488" cy="372554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kumimoji="1" sz="800" b="1">
                <a:solidFill>
                  <a:schemeClr val="tx1"/>
                </a:solidFill>
                <a:latin typeface="굴림"/>
                <a:ea typeface="굴림"/>
              </a:defRPr>
            </a:lvl1pPr>
            <a:lvl2pPr marL="742950" indent="-285750">
              <a:defRPr kumimoji="1" sz="800" b="1">
                <a:solidFill>
                  <a:schemeClr val="tx1"/>
                </a:solidFill>
                <a:latin typeface="굴림"/>
                <a:ea typeface="굴림"/>
              </a:defRPr>
            </a:lvl2pPr>
            <a:lvl3pPr marL="1143000" indent="-228600">
              <a:defRPr kumimoji="1" sz="800" b="1">
                <a:solidFill>
                  <a:schemeClr val="tx1"/>
                </a:solidFill>
                <a:latin typeface="굴림"/>
                <a:ea typeface="굴림"/>
              </a:defRPr>
            </a:lvl3pPr>
            <a:lvl4pPr marL="1600200" indent="-228600">
              <a:defRPr kumimoji="1" sz="800" b="1">
                <a:solidFill>
                  <a:schemeClr val="tx1"/>
                </a:solidFill>
                <a:latin typeface="굴림"/>
                <a:ea typeface="굴림"/>
              </a:defRPr>
            </a:lvl4pPr>
            <a:lvl5pPr marL="2057400" indent="-228600">
              <a:defRPr kumimoji="1" sz="800" b="1">
                <a:solidFill>
                  <a:schemeClr val="tx1"/>
                </a:solidFill>
                <a:latin typeface="굴림"/>
                <a:ea typeface="굴림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굴림"/>
                <a:ea typeface="굴림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굴림"/>
                <a:ea typeface="굴림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굴림"/>
                <a:ea typeface="굴림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굴림"/>
                <a:ea typeface="굴림"/>
              </a:defRPr>
            </a:lvl9pPr>
          </a:lstStyle>
          <a:p>
            <a:pPr marL="0" marR="0" lvl="0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1" lang="ko-KR" altLang="en-US" sz="100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월별 작성 현황을 볼 수 있는 페이지</a:t>
            </a:r>
            <a:endParaRPr kumimoji="1" lang="ko-KR" altLang="en-US" sz="1000" b="0" i="0" u="none" strike="noStrike" kern="1200" cap="none" spc="0" normalizeH="0" baseline="0">
              <a:solidFill>
                <a:schemeClr val="tx1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  <a:p>
            <a:pPr marL="0" marR="0" lvl="0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 kumimoji="1" lang="en-US" altLang="ko-KR" sz="1000" b="0" i="0" u="none" strike="noStrike" kern="1200" cap="none" spc="0" normalizeH="0" baseline="0">
              <a:solidFill>
                <a:schemeClr val="tx1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  <a:p>
            <a:pPr marL="171450" marR="0" lvl="0" indent="-17145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Arial"/>
              <a:buChar char="•"/>
              <a:defRPr/>
            </a:pPr>
            <a:r>
              <a:rPr kumimoji="1" lang="en-US" altLang="ko-KR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1 : 2</a:t>
            </a:r>
            <a:r>
              <a:rPr kumimoji="1" lang="ko-KR" altLang="en-US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에서 검색한 단어가 </a:t>
            </a:r>
            <a:r>
              <a:rPr kumimoji="1" lang="en-US" altLang="ko-KR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‘</a:t>
            </a:r>
            <a:r>
              <a:rPr kumimoji="1" lang="ko-KR" altLang="en-US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검색 결과</a:t>
            </a:r>
            <a:r>
              <a:rPr kumimoji="1" lang="en-US" altLang="ko-KR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’</a:t>
            </a:r>
            <a:r>
              <a:rPr kumimoji="1" lang="ko-KR" altLang="en-US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 앞에 보임</a:t>
            </a:r>
            <a:endParaRPr kumimoji="1" lang="ko-KR" altLang="en-US" sz="950" b="0" i="0" u="none" strike="noStrike" kern="1200" cap="none" spc="0" normalizeH="0" baseline="0">
              <a:solidFill>
                <a:schemeClr val="tx1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  <a:p>
            <a:pPr marL="171450" marR="0" lvl="0" indent="-17145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Arial"/>
              <a:buChar char="•"/>
              <a:defRPr/>
            </a:pPr>
            <a:endParaRPr kumimoji="1" lang="ko-KR" altLang="en-US" sz="950" b="0" i="0" u="none" strike="noStrike" kern="1200" cap="none" spc="0" normalizeH="0" baseline="0">
              <a:solidFill>
                <a:schemeClr val="tx1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  <a:p>
            <a:pPr marL="171450" marR="0" lvl="0" indent="-17145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Arial"/>
              <a:buChar char="•"/>
              <a:defRPr/>
            </a:pPr>
            <a:r>
              <a:rPr kumimoji="1" lang="en-US" altLang="ko-KR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2 : </a:t>
            </a:r>
            <a:r>
              <a:rPr kumimoji="1" lang="ko-KR" altLang="en-US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병원을 검색할 수 있음</a:t>
            </a:r>
            <a:endParaRPr kumimoji="1" lang="ko-KR" altLang="en-US" sz="950" b="0" i="0" u="none" strike="noStrike" kern="1200" cap="none" spc="0" normalizeH="0" baseline="0">
              <a:solidFill>
                <a:schemeClr val="tx1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  <a:p>
            <a:pPr marL="360000" marR="0" lvl="1" indent="-17145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Arial"/>
              <a:buChar char="•"/>
              <a:defRPr/>
            </a:pPr>
            <a:r>
              <a:rPr kumimoji="1" lang="ko-KR" altLang="en-US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제한사항 </a:t>
            </a:r>
            <a:r>
              <a:rPr kumimoji="1" lang="en-US" altLang="ko-KR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: </a:t>
            </a:r>
            <a:r>
              <a:rPr kumimoji="1" lang="ko-KR" altLang="en-US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단어가 포함된 병원이 모두 검색됨</a:t>
            </a:r>
            <a:endParaRPr kumimoji="1" lang="ko-KR" altLang="en-US" sz="950" b="0" i="0" u="none" strike="noStrike" kern="1200" cap="none" spc="0" normalizeH="0" baseline="0">
              <a:solidFill>
                <a:schemeClr val="tx1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  <a:p>
            <a:pPr marL="360000" marR="0" lvl="1" indent="-17145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Arial"/>
              <a:buChar char="•"/>
              <a:defRPr/>
            </a:pPr>
            <a:r>
              <a:rPr kumimoji="1" lang="ko-KR" altLang="en-US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클릭 이벤트 </a:t>
            </a:r>
            <a:r>
              <a:rPr kumimoji="1" lang="en-US" altLang="ko-KR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: </a:t>
            </a:r>
            <a:r>
              <a:rPr kumimoji="1" lang="ko-KR" altLang="en-US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단어 입력 후</a:t>
            </a:r>
            <a:r>
              <a:rPr kumimoji="1" lang="en-US" altLang="ko-KR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,</a:t>
            </a:r>
            <a:r>
              <a:rPr kumimoji="1" lang="ko-KR" altLang="en-US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 검색버튼 클릭으로 하단에 병원 리스트가 보여짐</a:t>
            </a:r>
            <a:endParaRPr kumimoji="1" lang="ko-KR" altLang="en-US" sz="950" b="0" i="0" u="none" strike="noStrike" kern="1200" cap="none" spc="0" normalizeH="0" baseline="0">
              <a:solidFill>
                <a:schemeClr val="tx1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  <a:p>
            <a:pPr marL="171450" marR="0" lvl="0" indent="-17145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Arial"/>
              <a:buChar char="•"/>
              <a:defRPr/>
            </a:pPr>
            <a:endParaRPr kumimoji="1" lang="ko-KR" altLang="en-US" sz="950" b="0" i="0" u="none" strike="noStrike" kern="1200" cap="none" spc="0" normalizeH="0" baseline="0">
              <a:solidFill>
                <a:schemeClr val="tx1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  <a:p>
            <a:pPr marL="171450" marR="0" lvl="0" indent="-17145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Arial"/>
              <a:buChar char="•"/>
              <a:defRPr/>
            </a:pPr>
            <a:r>
              <a:rPr kumimoji="1" lang="en-US" altLang="ko-KR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4</a:t>
            </a:r>
            <a:r>
              <a:rPr kumimoji="1" lang="ko-KR" altLang="en-US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 </a:t>
            </a:r>
            <a:r>
              <a:rPr kumimoji="1" lang="en-US" altLang="ko-KR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:</a:t>
            </a:r>
            <a:r>
              <a:rPr kumimoji="1" lang="ko-KR" altLang="en-US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 병원 하나하나가 카드 형식으로 보여짐</a:t>
            </a:r>
            <a:r>
              <a:rPr kumimoji="1" lang="en-US" altLang="ko-KR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,</a:t>
            </a:r>
            <a:r>
              <a:rPr kumimoji="1" lang="ko-KR" altLang="en-US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 이미지와 병원명과 전화번호를 볼 수 있음</a:t>
            </a:r>
            <a:endParaRPr kumimoji="1" lang="ko-KR" altLang="en-US" sz="950" b="0" i="0" u="none" strike="noStrike" kern="1200" cap="none" spc="0" normalizeH="0" baseline="0">
              <a:solidFill>
                <a:schemeClr val="tx1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  <a:p>
            <a:pPr marL="360000" marR="0" lvl="1" indent="-17145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Arial"/>
              <a:buChar char="•"/>
              <a:defRPr/>
            </a:pPr>
            <a:r>
              <a:rPr kumimoji="1" lang="ko-KR" altLang="en-US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제한사항 </a:t>
            </a:r>
            <a:r>
              <a:rPr kumimoji="1" lang="en-US" altLang="ko-KR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: </a:t>
            </a:r>
            <a:r>
              <a:rPr kumimoji="1" lang="ko-KR" altLang="en-US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이미지가 존재하지 않으면 </a:t>
            </a:r>
            <a:r>
              <a:rPr kumimoji="1" lang="en-US" altLang="ko-KR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‘no image’</a:t>
            </a:r>
            <a:r>
              <a:rPr kumimoji="1" lang="ko-KR" altLang="en-US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가 보여짐</a:t>
            </a:r>
            <a:endParaRPr kumimoji="1" lang="ko-KR" altLang="en-US" sz="950" b="0" i="0" u="none" strike="noStrike" kern="1200" cap="none" spc="0" normalizeH="0" baseline="0">
              <a:solidFill>
                <a:schemeClr val="tx1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  <a:p>
            <a:pPr marL="171450" marR="0" lvl="0" indent="-17145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Arial"/>
              <a:buChar char="•"/>
              <a:defRPr/>
            </a:pPr>
            <a:endParaRPr kumimoji="1" lang="ko-KR" altLang="en-US" sz="950" b="0" i="0" u="none" strike="noStrike" kern="1200" cap="none" spc="0" normalizeH="0" baseline="0">
              <a:solidFill>
                <a:schemeClr val="tx1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  <a:p>
            <a:pPr marL="171450" marR="0" lvl="0" indent="-17145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Arial"/>
              <a:buChar char="•"/>
              <a:defRPr/>
            </a:pPr>
            <a:r>
              <a:rPr kumimoji="1" lang="en-US" altLang="ko-KR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5</a:t>
            </a:r>
            <a:r>
              <a:rPr kumimoji="1" lang="ko-KR" altLang="en-US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 </a:t>
            </a:r>
            <a:r>
              <a:rPr kumimoji="1" lang="en-US" altLang="ko-KR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:</a:t>
            </a:r>
            <a:r>
              <a:rPr kumimoji="1" lang="ko-KR" altLang="en-US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 페이지를 이동할 수 있</a:t>
            </a:r>
            <a:endParaRPr kumimoji="1" lang="ko-KR" altLang="en-US" sz="950" b="0" i="0" u="none" strike="noStrike" kern="1200" cap="none" spc="0" normalizeH="0" baseline="0">
              <a:solidFill>
                <a:schemeClr val="tx1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  <a:p>
            <a:pPr marL="171450" marR="0" lvl="0" indent="-17145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Arial"/>
              <a:buChar char="•"/>
              <a:defRPr/>
            </a:pPr>
            <a:endParaRPr kumimoji="1" lang="ko-KR" altLang="en-US" sz="950" b="0" i="0" u="none" strike="noStrike" kern="1200" cap="none" spc="0" normalizeH="0" baseline="0">
              <a:solidFill>
                <a:schemeClr val="tx1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  <a:p>
            <a:pPr marL="171450" marR="0" lvl="0" indent="-17145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Arial"/>
              <a:buChar char="•"/>
              <a:defRPr/>
            </a:pPr>
            <a:r>
              <a:rPr kumimoji="1" lang="en-US" altLang="ko-KR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6</a:t>
            </a:r>
            <a:r>
              <a:rPr kumimoji="1" lang="ko-KR" altLang="en-US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 </a:t>
            </a:r>
            <a:r>
              <a:rPr kumimoji="1" lang="en-US" altLang="ko-KR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:</a:t>
            </a:r>
            <a:r>
              <a:rPr kumimoji="1" lang="ko-KR" altLang="en-US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 페이지의 최하단으로 이동할 수 있음</a:t>
            </a:r>
            <a:endParaRPr kumimoji="1" lang="ko-KR" altLang="en-US" sz="950" b="0" i="0" u="none" strike="noStrike" kern="1200" cap="none" spc="0" normalizeH="0" baseline="0">
              <a:solidFill>
                <a:schemeClr val="tx1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  <a:p>
            <a:pPr marL="171450" marR="0" lvl="0" indent="-17145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Arial"/>
              <a:buChar char="•"/>
              <a:defRPr/>
            </a:pPr>
            <a:endParaRPr kumimoji="1" lang="ko-KR" altLang="en-US" sz="950" b="0" i="0" u="none" strike="noStrike" kern="1200" cap="none" spc="0" normalizeH="0" baseline="0">
              <a:solidFill>
                <a:schemeClr val="tx1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  <a:p>
            <a:pPr marL="171450" marR="0" lvl="0" indent="-17145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Arial"/>
              <a:buChar char="•"/>
              <a:defRPr/>
            </a:pPr>
            <a:r>
              <a:rPr kumimoji="1" lang="en-US" altLang="ko-KR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7</a:t>
            </a:r>
            <a:r>
              <a:rPr kumimoji="1" lang="ko-KR" altLang="en-US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 </a:t>
            </a:r>
            <a:r>
              <a:rPr kumimoji="1" lang="en-US" altLang="ko-KR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:</a:t>
            </a:r>
            <a:r>
              <a:rPr kumimoji="1" lang="ko-KR" altLang="en-US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 페이지의 최상단으로 이동할 수 있음</a:t>
            </a:r>
            <a:endParaRPr kumimoji="1" lang="ko-KR" altLang="en-US" sz="950" b="0" i="0" u="none" strike="noStrike" kern="1200" cap="none" spc="0" normalizeH="0" baseline="0">
              <a:solidFill>
                <a:schemeClr val="tx1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9223" name=""/>
          <p:cNvSpPr txBox="1"/>
          <p:nvPr/>
        </p:nvSpPr>
        <p:spPr>
          <a:xfrm>
            <a:off x="1568137" y="1028493"/>
            <a:ext cx="2015794" cy="23642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000" b="0" i="0" baseline="0" mc:Ignorable="hp" hp:hslEmbossed="0">
                <a:solidFill>
                  <a:schemeClr val="tx1"/>
                </a:solidFill>
                <a:latin typeface="돋움체"/>
                <a:ea typeface="돋움체"/>
                <a:cs typeface="+mn-cs"/>
              </a:rPr>
              <a:t>P</a:t>
            </a:r>
            <a:r>
              <a:rPr xmlns:mc="http://schemas.openxmlformats.org/markup-compatibility/2006" xmlns:hp="http://schemas.haansoft.com/office/presentation/8.0" kumimoji="1" lang="en-US" altLang="ko-KR" sz="1000" b="0" i="0" baseline="0" mc:Ignorable="hp" hp:hslEmbossed="0">
                <a:solidFill>
                  <a:schemeClr val="tx1"/>
                </a:solidFill>
                <a:latin typeface="돋움체"/>
                <a:ea typeface="돋움체"/>
                <a:cs typeface="+mn-cs"/>
              </a:rPr>
              <a:t>410</a:t>
            </a:r>
            <a:endParaRPr xmlns:mc="http://schemas.openxmlformats.org/markup-compatibility/2006" xmlns:hp="http://schemas.haansoft.com/office/presentation/8.0" kumimoji="1" lang="en-US" altLang="ko-KR" sz="1000" b="0" i="0" baseline="0" mc:Ignorable="hp" hp:hslEmbossed="0">
              <a:solidFill>
                <a:schemeClr val="tx1"/>
              </a:solidFill>
              <a:latin typeface="돋움체"/>
              <a:ea typeface="돋움체"/>
              <a:cs typeface="+mn-cs"/>
            </a:endParaRPr>
          </a:p>
        </p:txBody>
      </p:sp>
      <p:sp>
        <p:nvSpPr>
          <p:cNvPr id="9224" name=""/>
          <p:cNvSpPr txBox="1"/>
          <p:nvPr/>
        </p:nvSpPr>
        <p:spPr>
          <a:xfrm>
            <a:off x="4952074" y="1028493"/>
            <a:ext cx="2015794" cy="23642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000" b="0" i="0" baseline="0" mc:Ignorable="hp" hp:hslEmbossed="0">
                <a:solidFill>
                  <a:schemeClr val="tx1"/>
                </a:solidFill>
                <a:latin typeface="돋움체"/>
                <a:ea typeface="돋움체"/>
                <a:cs typeface="+mn-cs"/>
              </a:rPr>
              <a:t>병원 페이지</a:t>
            </a:r>
            <a:endParaRPr xmlns:mc="http://schemas.openxmlformats.org/markup-compatibility/2006" xmlns:hp="http://schemas.haansoft.com/office/presentation/8.0" kumimoji="1" lang="ko-KR" altLang="en-US" sz="1000" b="0" i="0" baseline="0" mc:Ignorable="hp" hp:hslEmbossed="0">
              <a:solidFill>
                <a:schemeClr val="tx1"/>
              </a:solidFill>
              <a:latin typeface="돋움체"/>
              <a:ea typeface="돋움체"/>
              <a:cs typeface="+mn-cs"/>
            </a:endParaRPr>
          </a:p>
        </p:txBody>
      </p:sp>
      <p:sp>
        <p:nvSpPr>
          <p:cNvPr id="9225" name=""/>
          <p:cNvSpPr txBox="1"/>
          <p:nvPr/>
        </p:nvSpPr>
        <p:spPr>
          <a:xfrm>
            <a:off x="4953036" y="746001"/>
            <a:ext cx="2015793" cy="24598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000" b="0" i="0" baseline="0" mc:Ignorable="hp" hp:hslEmbossed="0">
                <a:solidFill>
                  <a:schemeClr val="tx1"/>
                </a:solidFill>
                <a:latin typeface="돋움체"/>
                <a:ea typeface="돋움체"/>
                <a:cs typeface="+mn-cs"/>
              </a:rPr>
              <a:t>전체 병원 조회 및 검색</a:t>
            </a:r>
            <a:endParaRPr xmlns:mc="http://schemas.openxmlformats.org/markup-compatibility/2006" xmlns:hp="http://schemas.haansoft.com/office/presentation/8.0" kumimoji="1" lang="ko-KR" altLang="en-US" sz="1000" b="0" i="0" baseline="0" mc:Ignorable="hp" hp:hslEmbossed="0">
              <a:solidFill>
                <a:schemeClr val="tx1"/>
              </a:solidFill>
              <a:latin typeface="돋움체"/>
              <a:ea typeface="돋움체"/>
              <a:cs typeface="+mn-cs"/>
            </a:endParaRPr>
          </a:p>
        </p:txBody>
      </p:sp>
      <p:sp>
        <p:nvSpPr>
          <p:cNvPr id="9227" name=""/>
          <p:cNvSpPr/>
          <p:nvPr/>
        </p:nvSpPr>
        <p:spPr>
          <a:xfrm>
            <a:off x="2899361" y="2888215"/>
            <a:ext cx="180022" cy="180022"/>
          </a:xfrm>
          <a:prstGeom prst="ellipse">
            <a:avLst/>
          </a:prstGeom>
          <a:solidFill>
            <a:srgbClr val="f5c242"/>
          </a:solidFill>
          <a:ln w="9544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ctr" anchorCtr="0">
            <a:prstTxWarp prst="textNoShape">
              <a:avLst/>
            </a:prstTxWarp>
            <a:noAutofit/>
          </a:bodyPr>
          <a:p>
            <a:pPr marL="0" lvl="0" indent="0" algn="ctr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000" b="1" i="0" baseline="0" mc:Ignorable="hp" hp:hslEmbossed="0">
                <a:solidFill>
                  <a:schemeClr val="bg1"/>
                </a:solidFill>
                <a:latin typeface="굴림"/>
                <a:ea typeface="굴림"/>
                <a:cs typeface="+mn-cs"/>
              </a:rPr>
              <a:t>2</a:t>
            </a:r>
            <a:endParaRPr xmlns:mc="http://schemas.openxmlformats.org/markup-compatibility/2006" xmlns:hp="http://schemas.haansoft.com/office/presentation/8.0" kumimoji="1" lang="ko-KR" altLang="en-US" sz="1000" b="1" i="0" mc:Ignorable="hp" hp:hslEmbossed="0">
              <a:solidFill>
                <a:schemeClr val="bg1"/>
              </a:solidFill>
              <a:latin typeface="굴림"/>
              <a:ea typeface="굴림"/>
              <a:cs typeface="+mn-cs"/>
            </a:endParaRPr>
          </a:p>
        </p:txBody>
      </p:sp>
      <p:sp>
        <p:nvSpPr>
          <p:cNvPr id="9228" name=""/>
          <p:cNvSpPr/>
          <p:nvPr/>
        </p:nvSpPr>
        <p:spPr>
          <a:xfrm>
            <a:off x="3475612" y="2528043"/>
            <a:ext cx="180022" cy="180022"/>
          </a:xfrm>
          <a:prstGeom prst="ellipse">
            <a:avLst/>
          </a:prstGeom>
          <a:solidFill>
            <a:srgbClr val="f5c242"/>
          </a:solidFill>
          <a:ln w="9544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ctr" anchorCtr="0">
            <a:prstTxWarp prst="textNoShape">
              <a:avLst/>
            </a:prstTxWarp>
            <a:noAutofit/>
          </a:bodyPr>
          <a:p>
            <a:pPr marL="0" lvl="0" indent="0" algn="ctr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en-US" altLang="ko-KR" sz="1000" b="1" i="0" baseline="0" mc:Ignorable="hp" hp:hslEmbossed="0">
                <a:solidFill>
                  <a:schemeClr val="bg1"/>
                </a:solidFill>
                <a:latin typeface="굴림"/>
                <a:ea typeface="굴림"/>
                <a:cs typeface="+mn-cs"/>
              </a:rPr>
              <a:t>1</a:t>
            </a:r>
            <a:endParaRPr xmlns:mc="http://schemas.openxmlformats.org/markup-compatibility/2006" xmlns:hp="http://schemas.haansoft.com/office/presentation/8.0" kumimoji="1" lang="en-US" altLang="ko-KR" sz="1000" b="1" i="0" baseline="0" mc:Ignorable="hp" hp:hslEmbossed="0">
              <a:solidFill>
                <a:schemeClr val="bg1"/>
              </a:solidFill>
              <a:latin typeface="굴림"/>
              <a:ea typeface="굴림"/>
              <a:cs typeface="+mn-cs"/>
            </a:endParaRPr>
          </a:p>
        </p:txBody>
      </p:sp>
      <p:sp>
        <p:nvSpPr>
          <p:cNvPr id="9229" name=""/>
          <p:cNvSpPr txBox="1"/>
          <p:nvPr/>
        </p:nvSpPr>
        <p:spPr>
          <a:xfrm>
            <a:off x="488849" y="6455185"/>
            <a:ext cx="3241101" cy="14564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0" tIns="0" rIns="0" bIns="0" anchor="t" anchorCtr="0">
            <a:prstTxWarp prst="textNoShape">
              <a:avLst/>
            </a:prstTxWarp>
            <a:sp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en-US" altLang="ko-KR" sz="1000" b="0" i="0" baseline="0" mc:Ignorable="hp" hp:hslEmbossed="0">
                <a:solidFill>
                  <a:schemeClr val="tx1"/>
                </a:solidFill>
                <a:latin typeface="돋움"/>
                <a:ea typeface="돋움"/>
              </a:rPr>
              <a:t>petAm-</a:t>
            </a:r>
            <a:r>
              <a:rPr xmlns:mc="http://schemas.openxmlformats.org/markup-compatibility/2006" xmlns:hp="http://schemas.haansoft.com/office/presentation/8.0" kumimoji="1" lang="ko-KR" altLang="en-US" sz="1000" b="0" i="0" baseline="0" mc:Ignorable="hp" hp:hslEmbossed="0">
                <a:solidFill>
                  <a:schemeClr val="tx1"/>
                </a:solidFill>
                <a:latin typeface="돋움"/>
                <a:ea typeface="돋움"/>
              </a:rPr>
              <a:t>반려동물 관리 앱</a:t>
            </a:r>
            <a:endParaRPr xmlns:mc="http://schemas.openxmlformats.org/markup-compatibility/2006" xmlns:hp="http://schemas.haansoft.com/office/presentation/8.0" kumimoji="1" lang="ko-KR" altLang="en-US" sz="1000" b="0" i="0" baseline="0" mc:Ignorable="hp" hp:hslEmbossed="0">
              <a:solidFill>
                <a:schemeClr val="tx1"/>
              </a:solidFill>
              <a:latin typeface="돋움"/>
              <a:ea typeface="돋움"/>
            </a:endParaRPr>
          </a:p>
        </p:txBody>
      </p:sp>
      <p:sp>
        <p:nvSpPr>
          <p:cNvPr id="9230" name=""/>
          <p:cNvSpPr txBox="1"/>
          <p:nvPr/>
        </p:nvSpPr>
        <p:spPr>
          <a:xfrm>
            <a:off x="8340812" y="747564"/>
            <a:ext cx="1336383" cy="24442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000" b="0" i="0" baseline="0" mc:Ignorable="hp" hp:hslEmbossed="0">
                <a:solidFill>
                  <a:schemeClr val="tx1"/>
                </a:solidFill>
                <a:latin typeface="돋움체"/>
                <a:ea typeface="돋움체"/>
                <a:cs typeface="+mn-cs"/>
              </a:rPr>
              <a:t>2021.0</a:t>
            </a:r>
            <a:r>
              <a:rPr xmlns:mc="http://schemas.openxmlformats.org/markup-compatibility/2006" xmlns:hp="http://schemas.haansoft.com/office/presentation/8.0" kumimoji="1" lang="en-US" altLang="ko-KR" sz="1000" b="0" i="0" baseline="0" mc:Ignorable="hp" hp:hslEmbossed="0">
                <a:solidFill>
                  <a:schemeClr val="tx1"/>
                </a:solidFill>
                <a:latin typeface="돋움체"/>
                <a:ea typeface="돋움체"/>
                <a:cs typeface="+mn-cs"/>
              </a:rPr>
              <a:t>8</a:t>
            </a:r>
            <a:r>
              <a:rPr xmlns:mc="http://schemas.openxmlformats.org/markup-compatibility/2006" xmlns:hp="http://schemas.haansoft.com/office/presentation/8.0" kumimoji="1" lang="ko-KR" altLang="en-US" sz="1000" b="0" i="0" baseline="0" mc:Ignorable="hp" hp:hslEmbossed="0">
                <a:solidFill>
                  <a:schemeClr val="tx1"/>
                </a:solidFill>
                <a:latin typeface="돋움체"/>
                <a:ea typeface="돋움체"/>
                <a:cs typeface="+mn-cs"/>
              </a:rPr>
              <a:t>.</a:t>
            </a:r>
            <a:r>
              <a:rPr xmlns:mc="http://schemas.openxmlformats.org/markup-compatibility/2006" xmlns:hp="http://schemas.haansoft.com/office/presentation/8.0" kumimoji="1" lang="en-US" altLang="ko-KR" sz="1000" b="0" i="0" baseline="0" mc:Ignorable="hp" hp:hslEmbossed="0">
                <a:solidFill>
                  <a:schemeClr val="tx1"/>
                </a:solidFill>
                <a:latin typeface="돋움체"/>
                <a:ea typeface="돋움체"/>
                <a:cs typeface="+mn-cs"/>
              </a:rPr>
              <a:t>31</a:t>
            </a:r>
            <a:endParaRPr xmlns:mc="http://schemas.openxmlformats.org/markup-compatibility/2006" xmlns:hp="http://schemas.haansoft.com/office/presentation/8.0" kumimoji="1" lang="en-US" altLang="ko-KR" sz="1000" b="0" i="0" baseline="0" mc:Ignorable="hp" hp:hslEmbossed="0">
              <a:solidFill>
                <a:schemeClr val="tx1"/>
              </a:solidFill>
              <a:latin typeface="돋움체"/>
              <a:ea typeface="돋움체"/>
              <a:cs typeface="+mn-cs"/>
            </a:endParaRPr>
          </a:p>
        </p:txBody>
      </p:sp>
      <p:sp>
        <p:nvSpPr>
          <p:cNvPr id="9231" name=""/>
          <p:cNvSpPr txBox="1"/>
          <p:nvPr/>
        </p:nvSpPr>
        <p:spPr>
          <a:xfrm>
            <a:off x="8340812" y="991988"/>
            <a:ext cx="1336384" cy="23483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000" b="0" i="0" baseline="0" mc:Ignorable="hp" hp:hslEmbossed="0">
                <a:solidFill>
                  <a:schemeClr val="tx1"/>
                </a:solidFill>
                <a:latin typeface="돋움체"/>
                <a:ea typeface="돋움체"/>
                <a:cs typeface="+mn-cs"/>
              </a:rPr>
              <a:t>안현서</a:t>
            </a:r>
            <a:endParaRPr xmlns:mc="http://schemas.openxmlformats.org/markup-compatibility/2006" xmlns:hp="http://schemas.haansoft.com/office/presentation/8.0" kumimoji="1" lang="ko-KR" altLang="en-US" sz="1000" b="0" i="0" baseline="0" mc:Ignorable="hp" hp:hslEmbossed="0">
              <a:solidFill>
                <a:schemeClr val="tx1"/>
              </a:solidFill>
              <a:latin typeface="돋움체"/>
              <a:ea typeface="돋움체"/>
              <a:cs typeface="+mn-cs"/>
            </a:endParaRPr>
          </a:p>
        </p:txBody>
      </p:sp>
      <p:sp>
        <p:nvSpPr>
          <p:cNvPr id="9233" name=""/>
          <p:cNvSpPr/>
          <p:nvPr/>
        </p:nvSpPr>
        <p:spPr>
          <a:xfrm>
            <a:off x="2179144" y="3338356"/>
            <a:ext cx="180022" cy="180022"/>
          </a:xfrm>
          <a:prstGeom prst="ellipse">
            <a:avLst/>
          </a:prstGeom>
          <a:solidFill>
            <a:srgbClr val="f5c242"/>
          </a:solidFill>
          <a:ln w="9544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marL="0" lvl="0" indent="0" algn="ctr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en-US" altLang="ko-KR" sz="1000" b="1" i="0" baseline="0" mc:Ignorable="hp" hp:hslEmbossed="0">
                <a:solidFill>
                  <a:schemeClr val="bg1"/>
                </a:solidFill>
                <a:latin typeface="굴림"/>
                <a:ea typeface="굴림"/>
                <a:cs typeface="+mn-cs"/>
              </a:rPr>
              <a:t>4</a:t>
            </a:r>
            <a:endParaRPr xmlns:mc="http://schemas.openxmlformats.org/markup-compatibility/2006" xmlns:hp="http://schemas.haansoft.com/office/presentation/8.0" kumimoji="1" lang="en-US" altLang="ko-KR" sz="1000" b="1" i="0" baseline="0" mc:Ignorable="hp" hp:hslEmbossed="0">
              <a:solidFill>
                <a:schemeClr val="bg1"/>
              </a:solidFill>
              <a:latin typeface="굴림"/>
              <a:ea typeface="굴림"/>
              <a:cs typeface="+mn-cs"/>
            </a:endParaRPr>
          </a:p>
        </p:txBody>
      </p:sp>
      <p:sp>
        <p:nvSpPr>
          <p:cNvPr id="9234" name=""/>
          <p:cNvSpPr/>
          <p:nvPr/>
        </p:nvSpPr>
        <p:spPr>
          <a:xfrm>
            <a:off x="4015764" y="4400719"/>
            <a:ext cx="180022" cy="180022"/>
          </a:xfrm>
          <a:prstGeom prst="ellipse">
            <a:avLst/>
          </a:prstGeom>
          <a:solidFill>
            <a:srgbClr val="f5c242"/>
          </a:solidFill>
          <a:ln w="9544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marL="0" lvl="0" indent="0" algn="ctr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en-US" altLang="ko-KR" sz="1000" b="1" i="0" baseline="0" mc:Ignorable="hp" hp:hslEmbossed="0">
                <a:solidFill>
                  <a:schemeClr val="bg1"/>
                </a:solidFill>
                <a:latin typeface="굴림"/>
                <a:ea typeface="굴림"/>
                <a:cs typeface="+mn-cs"/>
              </a:rPr>
              <a:t>5</a:t>
            </a:r>
            <a:endParaRPr xmlns:mc="http://schemas.openxmlformats.org/markup-compatibility/2006" xmlns:hp="http://schemas.haansoft.com/office/presentation/8.0" kumimoji="1" lang="en-US" altLang="ko-KR" sz="1000" b="1" i="0" baseline="0" mc:Ignorable="hp" hp:hslEmbossed="0">
              <a:solidFill>
                <a:schemeClr val="bg1"/>
              </a:solidFill>
              <a:latin typeface="굴림"/>
              <a:ea typeface="굴림"/>
              <a:cs typeface="+mn-cs"/>
            </a:endParaRPr>
          </a:p>
        </p:txBody>
      </p:sp>
      <p:sp>
        <p:nvSpPr>
          <p:cNvPr id="9235" name=""/>
          <p:cNvSpPr/>
          <p:nvPr/>
        </p:nvSpPr>
        <p:spPr>
          <a:xfrm>
            <a:off x="5960509" y="2960199"/>
            <a:ext cx="180022" cy="180022"/>
          </a:xfrm>
          <a:prstGeom prst="ellipse">
            <a:avLst/>
          </a:prstGeom>
          <a:solidFill>
            <a:srgbClr val="f5c242"/>
          </a:solidFill>
          <a:ln w="9544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marL="0" lvl="0" indent="0" algn="ctr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en-US" altLang="ko-KR" sz="1000" b="1" i="0" baseline="0" mc:Ignorable="hp" hp:hslEmbossed="0">
                <a:solidFill>
                  <a:schemeClr val="bg1"/>
                </a:solidFill>
                <a:latin typeface="굴림"/>
                <a:ea typeface="굴림"/>
                <a:cs typeface="+mn-cs"/>
              </a:rPr>
              <a:t>6</a:t>
            </a:r>
            <a:endParaRPr xmlns:mc="http://schemas.openxmlformats.org/markup-compatibility/2006" xmlns:hp="http://schemas.haansoft.com/office/presentation/8.0" kumimoji="1" lang="en-US" altLang="ko-KR" sz="1000" b="1" i="0" baseline="0" mc:Ignorable="hp" hp:hslEmbossed="0">
              <a:solidFill>
                <a:schemeClr val="bg1"/>
              </a:solidFill>
              <a:latin typeface="굴림"/>
              <a:ea typeface="굴림"/>
              <a:cs typeface="+mn-cs"/>
            </a:endParaRPr>
          </a:p>
        </p:txBody>
      </p:sp>
      <p:sp>
        <p:nvSpPr>
          <p:cNvPr id="9236" name=""/>
          <p:cNvSpPr/>
          <p:nvPr/>
        </p:nvSpPr>
        <p:spPr>
          <a:xfrm>
            <a:off x="5960466" y="4652852"/>
            <a:ext cx="180022" cy="180022"/>
          </a:xfrm>
          <a:prstGeom prst="ellipse">
            <a:avLst/>
          </a:prstGeom>
          <a:solidFill>
            <a:srgbClr val="f5c242"/>
          </a:solidFill>
          <a:ln w="9544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marL="0" lvl="0" indent="0" algn="ctr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en-US" altLang="ko-KR" sz="1000" b="1" i="0" baseline="0" mc:Ignorable="hp" hp:hslEmbossed="0">
                <a:solidFill>
                  <a:schemeClr val="bg1"/>
                </a:solidFill>
                <a:latin typeface="굴림"/>
                <a:ea typeface="굴림"/>
                <a:cs typeface="+mn-cs"/>
              </a:rPr>
              <a:t>7</a:t>
            </a:r>
            <a:endParaRPr xmlns:mc="http://schemas.openxmlformats.org/markup-compatibility/2006" xmlns:hp="http://schemas.haansoft.com/office/presentation/8.0" kumimoji="1" lang="en-US" altLang="ko-KR" sz="1000" b="1" i="0" baseline="0" mc:Ignorable="hp" hp:hslEmbossed="0">
              <a:solidFill>
                <a:schemeClr val="bg1"/>
              </a:solidFill>
              <a:latin typeface="굴림"/>
              <a:ea typeface="굴림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36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86490" y="1477076"/>
            <a:ext cx="6734431" cy="4275249"/>
          </a:xfrm>
          <a:prstGeom prst="rect">
            <a:avLst/>
          </a:prstGeom>
        </p:spPr>
      </p:pic>
      <p:sp>
        <p:nvSpPr>
          <p:cNvPr id="9219" name=""/>
          <p:cNvSpPr txBox="1"/>
          <p:nvPr/>
        </p:nvSpPr>
        <p:spPr>
          <a:xfrm>
            <a:off x="1568137" y="747564"/>
            <a:ext cx="1336438" cy="24442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000" b="0" i="0" baseline="0" mc:Ignorable="hp" hp:hslEmbossed="0">
                <a:solidFill>
                  <a:schemeClr val="tx1"/>
                </a:solidFill>
                <a:latin typeface="돋움체"/>
                <a:ea typeface="돋움체"/>
                <a:cs typeface="+mn-cs"/>
              </a:rPr>
              <a:t>병원 상세 조회</a:t>
            </a:r>
            <a:endParaRPr xmlns:mc="http://schemas.openxmlformats.org/markup-compatibility/2006" xmlns:hp="http://schemas.haansoft.com/office/presentation/8.0" kumimoji="1" lang="ko-KR" altLang="en-US" sz="1000" b="0" i="0" baseline="0" mc:Ignorable="hp" hp:hslEmbossed="0">
              <a:solidFill>
                <a:schemeClr val="tx1"/>
              </a:solidFill>
              <a:latin typeface="돋움체"/>
              <a:ea typeface="돋움체"/>
              <a:cs typeface="+mn-cs"/>
            </a:endParaRPr>
          </a:p>
        </p:txBody>
      </p:sp>
      <p:sp>
        <p:nvSpPr>
          <p:cNvPr id="9222" name="TextBox 10"/>
          <p:cNvSpPr txBox="1">
            <a:spLocks noChangeArrowheads="1"/>
          </p:cNvSpPr>
          <p:nvPr/>
        </p:nvSpPr>
        <p:spPr>
          <a:xfrm>
            <a:off x="7185025" y="1520824"/>
            <a:ext cx="2376488" cy="402082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kumimoji="1" sz="800" b="1">
                <a:solidFill>
                  <a:schemeClr val="tx1"/>
                </a:solidFill>
                <a:latin typeface="굴림"/>
                <a:ea typeface="굴림"/>
              </a:defRPr>
            </a:lvl1pPr>
            <a:lvl2pPr marL="742950" indent="-285750">
              <a:defRPr kumimoji="1" sz="800" b="1">
                <a:solidFill>
                  <a:schemeClr val="tx1"/>
                </a:solidFill>
                <a:latin typeface="굴림"/>
                <a:ea typeface="굴림"/>
              </a:defRPr>
            </a:lvl2pPr>
            <a:lvl3pPr marL="1143000" indent="-228600">
              <a:defRPr kumimoji="1" sz="800" b="1">
                <a:solidFill>
                  <a:schemeClr val="tx1"/>
                </a:solidFill>
                <a:latin typeface="굴림"/>
                <a:ea typeface="굴림"/>
              </a:defRPr>
            </a:lvl3pPr>
            <a:lvl4pPr marL="1600200" indent="-228600">
              <a:defRPr kumimoji="1" sz="800" b="1">
                <a:solidFill>
                  <a:schemeClr val="tx1"/>
                </a:solidFill>
                <a:latin typeface="굴림"/>
                <a:ea typeface="굴림"/>
              </a:defRPr>
            </a:lvl4pPr>
            <a:lvl5pPr marL="2057400" indent="-228600">
              <a:defRPr kumimoji="1" sz="800" b="1">
                <a:solidFill>
                  <a:schemeClr val="tx1"/>
                </a:solidFill>
                <a:latin typeface="굴림"/>
                <a:ea typeface="굴림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굴림"/>
                <a:ea typeface="굴림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굴림"/>
                <a:ea typeface="굴림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굴림"/>
                <a:ea typeface="굴림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굴림"/>
                <a:ea typeface="굴림"/>
              </a:defRPr>
            </a:lvl9pPr>
          </a:lstStyle>
          <a:p>
            <a:pPr marL="0" marR="0" lvl="0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1" lang="ko-KR" altLang="en-US" sz="100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 특정 병원 상세정보를 볼 수 있는 페이지</a:t>
            </a:r>
            <a:endParaRPr kumimoji="1" lang="ko-KR" altLang="en-US" sz="1000" b="0" i="0" u="none" strike="noStrike" kern="1200" cap="none" spc="0" normalizeH="0" baseline="0">
              <a:solidFill>
                <a:schemeClr val="tx1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  <a:p>
            <a:pPr marL="0" marR="0" lvl="0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 kumimoji="1" lang="en-US" altLang="ko-KR" sz="1000" b="0" i="0" u="none" strike="noStrike" kern="1200" cap="none" spc="0" normalizeH="0" baseline="0">
              <a:solidFill>
                <a:schemeClr val="tx1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  <a:p>
            <a:pPr marL="171450" marR="0" lvl="0" indent="-17145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Arial"/>
              <a:buChar char="•"/>
              <a:defRPr/>
            </a:pPr>
            <a:r>
              <a:rPr kumimoji="1" lang="en-US" altLang="ko-KR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1 : </a:t>
            </a:r>
            <a:r>
              <a:rPr kumimoji="1" lang="ko-KR" altLang="en-US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병원 이름이 보여짐</a:t>
            </a:r>
            <a:endParaRPr kumimoji="1" lang="ko-KR" altLang="en-US" sz="950" b="0" i="0" u="none" strike="noStrike" kern="1200" cap="none" spc="0" normalizeH="0" baseline="0">
              <a:solidFill>
                <a:schemeClr val="tx1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  <a:p>
            <a:pPr marL="171450" marR="0" lvl="0" indent="-17145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Arial"/>
              <a:buChar char="•"/>
              <a:defRPr/>
            </a:pPr>
            <a:endParaRPr kumimoji="1" lang="ko-KR" altLang="en-US" sz="950" b="0" i="0" u="none" strike="noStrike" kern="1200" cap="none" spc="0" normalizeH="0" baseline="0">
              <a:solidFill>
                <a:schemeClr val="tx1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  <a:p>
            <a:pPr marL="171450" marR="0" lvl="0" indent="-17145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Arial"/>
              <a:buChar char="•"/>
              <a:defRPr/>
            </a:pPr>
            <a:r>
              <a:rPr kumimoji="1" lang="en-US" altLang="ko-KR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2 : </a:t>
            </a:r>
            <a:r>
              <a:rPr kumimoji="1" lang="ko-KR" altLang="en-US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병원 이미지가 보여짐</a:t>
            </a:r>
            <a:endParaRPr kumimoji="1" lang="ko-KR" altLang="en-US" sz="950" b="0" i="0" u="none" strike="noStrike" kern="1200" cap="none" spc="0" normalizeH="0" baseline="0">
              <a:solidFill>
                <a:schemeClr val="tx1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  <a:p>
            <a:pPr marL="360000" marR="0" lvl="1" indent="-17145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Arial"/>
              <a:buChar char="•"/>
              <a:defRPr/>
            </a:pPr>
            <a:r>
              <a:rPr kumimoji="1" lang="ko-KR" altLang="en-US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제한사항 </a:t>
            </a:r>
            <a:r>
              <a:rPr kumimoji="1" lang="en-US" altLang="ko-KR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: </a:t>
            </a:r>
            <a:r>
              <a:rPr kumimoji="1" lang="ko-KR" altLang="en-US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이미지가 존재하지 않으면 </a:t>
            </a:r>
            <a:r>
              <a:rPr kumimoji="1" lang="en-US" altLang="ko-KR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‘no image’</a:t>
            </a:r>
            <a:r>
              <a:rPr kumimoji="1" lang="ko-KR" altLang="en-US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가 보여짐</a:t>
            </a:r>
            <a:endParaRPr kumimoji="1" lang="ko-KR" altLang="en-US" sz="950" b="0" i="0" u="none" strike="noStrike" kern="1200" cap="none" spc="0" normalizeH="0" baseline="0">
              <a:solidFill>
                <a:schemeClr val="tx1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  <a:p>
            <a:pPr marL="188550" marR="0" lvl="1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 kumimoji="1" lang="en-US" altLang="ko-KR" sz="950" b="0" i="0" u="none" strike="noStrike" kern="1200" cap="none" spc="0" normalizeH="0" baseline="0">
              <a:solidFill>
                <a:schemeClr val="tx1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  <a:p>
            <a:pPr marL="171450" marR="0" lvl="0" indent="-17145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Arial"/>
              <a:buChar char="•"/>
              <a:defRPr/>
            </a:pPr>
            <a:r>
              <a:rPr kumimoji="1" lang="en-US" altLang="ko-KR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3 : </a:t>
            </a:r>
            <a:r>
              <a:rPr kumimoji="1" lang="ko-KR" altLang="en-US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병원 상세정보가 보여짐</a:t>
            </a:r>
            <a:endParaRPr kumimoji="1" lang="ko-KR" altLang="en-US" sz="950" b="0" i="0" u="none" strike="noStrike" kern="1200" cap="none" spc="0" normalizeH="0" baseline="0">
              <a:solidFill>
                <a:schemeClr val="tx1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  <a:p>
            <a:pPr marL="171450" marR="0" lvl="0" indent="-17145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Arial"/>
              <a:buChar char="•"/>
              <a:defRPr/>
            </a:pPr>
            <a:endParaRPr kumimoji="1" lang="ko-KR" altLang="en-US" sz="950" b="0" i="0" u="none" strike="noStrike" kern="1200" cap="none" spc="0" normalizeH="0" baseline="0">
              <a:solidFill>
                <a:schemeClr val="tx1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  <a:p>
            <a:pPr marL="171450" marR="0" lvl="0" indent="-17145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Arial"/>
              <a:buChar char="•"/>
              <a:defRPr/>
            </a:pPr>
            <a:r>
              <a:rPr kumimoji="1" lang="en-US" altLang="ko-KR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4</a:t>
            </a:r>
            <a:r>
              <a:rPr kumimoji="1" lang="ko-KR" altLang="en-US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 </a:t>
            </a:r>
            <a:r>
              <a:rPr kumimoji="1" lang="en-US" altLang="ko-KR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:</a:t>
            </a:r>
            <a:r>
              <a:rPr kumimoji="1" lang="ko-KR" altLang="en-US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 해당 병원에 예약을 할 수 있음</a:t>
            </a:r>
            <a:endParaRPr kumimoji="1" lang="ko-KR" altLang="en-US" sz="950" b="0" i="0" u="none" strike="noStrike" kern="1200" cap="none" spc="0" normalizeH="0" baseline="0">
              <a:solidFill>
                <a:schemeClr val="tx1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  <a:p>
            <a:pPr marL="360000" marR="0" lvl="1" indent="-17145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Arial"/>
              <a:buChar char="•"/>
              <a:defRPr/>
            </a:pPr>
            <a:r>
              <a:rPr kumimoji="1" lang="ko-KR" altLang="en-US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제한사항 </a:t>
            </a:r>
            <a:r>
              <a:rPr kumimoji="1" lang="en-US" altLang="ko-KR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: </a:t>
            </a:r>
            <a:r>
              <a:rPr kumimoji="1" lang="ko-KR" altLang="en-US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개인으로 로그인 되어있고</a:t>
            </a:r>
            <a:r>
              <a:rPr kumimoji="1" lang="en-US" altLang="ko-KR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,</a:t>
            </a:r>
            <a:r>
              <a:rPr kumimoji="1" lang="ko-KR" altLang="en-US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 등록된 병원일 경우에만 버튼이 나타남</a:t>
            </a:r>
            <a:endParaRPr kumimoji="1" lang="ko-KR" altLang="en-US" sz="950" b="0" i="0" u="none" strike="noStrike" kern="1200" cap="none" spc="0" normalizeH="0" baseline="0">
              <a:solidFill>
                <a:schemeClr val="tx1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  <a:p>
            <a:pPr marL="360000" marR="0" lvl="1" indent="-17145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Arial"/>
              <a:buChar char="•"/>
              <a:defRPr/>
            </a:pPr>
            <a:r>
              <a:rPr kumimoji="1" lang="ko-KR" altLang="en-US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클릭 이벤트 </a:t>
            </a:r>
            <a:r>
              <a:rPr kumimoji="1" lang="en-US" altLang="ko-KR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: </a:t>
            </a:r>
            <a:r>
              <a:rPr kumimoji="1" lang="ko-KR" altLang="en-US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병원 예약 페이지로 이동할 수 있음</a:t>
            </a:r>
            <a:endParaRPr kumimoji="1" lang="ko-KR" altLang="en-US" sz="950" b="0" i="0" u="none" strike="noStrike" kern="1200" cap="none" spc="0" normalizeH="0" baseline="0">
              <a:solidFill>
                <a:schemeClr val="tx1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  <a:p>
            <a:pPr marL="171450" marR="0" lvl="0" indent="-17145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Arial"/>
              <a:buChar char="•"/>
              <a:defRPr/>
            </a:pPr>
            <a:endParaRPr kumimoji="1" lang="ko-KR" altLang="en-US" sz="950" b="0" i="0" u="none" strike="noStrike" kern="1200" cap="none" spc="0" normalizeH="0" baseline="0">
              <a:solidFill>
                <a:schemeClr val="tx1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  <a:p>
            <a:pPr marL="171450" marR="0" lvl="0" indent="-17145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Arial"/>
              <a:buChar char="•"/>
              <a:defRPr/>
            </a:pPr>
            <a:r>
              <a:rPr kumimoji="1" lang="en-US" altLang="ko-KR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5</a:t>
            </a:r>
            <a:r>
              <a:rPr kumimoji="1" lang="ko-KR" altLang="en-US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 </a:t>
            </a:r>
            <a:r>
              <a:rPr kumimoji="1" lang="en-US" altLang="ko-KR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:</a:t>
            </a:r>
            <a:r>
              <a:rPr kumimoji="1" lang="ko-KR" altLang="en-US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 해당 병원 후기를 작성할 수 있음</a:t>
            </a:r>
            <a:endParaRPr kumimoji="1" lang="ko-KR" altLang="en-US" sz="950" b="0" i="0" u="none" strike="noStrike" kern="1200" cap="none" spc="0" normalizeH="0" baseline="0">
              <a:solidFill>
                <a:schemeClr val="tx1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  <a:p>
            <a:pPr marL="360000" marR="0" lvl="1" indent="-17145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Arial"/>
              <a:buChar char="•"/>
              <a:defRPr/>
            </a:pPr>
            <a:r>
              <a:rPr kumimoji="1" lang="ko-KR" altLang="en-US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제한사항 </a:t>
            </a:r>
            <a:r>
              <a:rPr kumimoji="1" lang="en-US" altLang="ko-KR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: </a:t>
            </a:r>
            <a:r>
              <a:rPr kumimoji="1" lang="ko-KR" altLang="en-US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개인으로 로그인 되어있고</a:t>
            </a:r>
            <a:r>
              <a:rPr kumimoji="1" lang="en-US" altLang="ko-KR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,</a:t>
            </a:r>
            <a:r>
              <a:rPr kumimoji="1" lang="ko-KR" altLang="en-US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 등록된 병원일 경우에만 버튼이 나타남</a:t>
            </a:r>
            <a:endParaRPr kumimoji="1" lang="ko-KR" altLang="en-US" sz="950" b="0" i="0" u="none" strike="noStrike" kern="1200" cap="none" spc="0" normalizeH="0" baseline="0">
              <a:solidFill>
                <a:schemeClr val="tx1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  <a:p>
            <a:pPr marL="360000" marR="0" lvl="1" indent="-17145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Arial"/>
              <a:buChar char="•"/>
              <a:defRPr/>
            </a:pPr>
            <a:r>
              <a:rPr kumimoji="1" lang="ko-KR" altLang="en-US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클릭 이벤트 </a:t>
            </a:r>
            <a:r>
              <a:rPr kumimoji="1" lang="en-US" altLang="ko-KR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: </a:t>
            </a:r>
            <a:r>
              <a:rPr kumimoji="1" lang="ko-KR" altLang="en-US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후기 작성 페이지로 이동할 수 있음</a:t>
            </a:r>
            <a:endParaRPr kumimoji="1" lang="ko-KR" altLang="en-US" sz="950" b="0" i="0" u="none" strike="noStrike" kern="1200" cap="none" spc="0" normalizeH="0" baseline="0">
              <a:solidFill>
                <a:schemeClr val="tx1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  <a:p>
            <a:pPr marL="171450" marR="0" lvl="0" indent="-17145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Arial"/>
              <a:buChar char="•"/>
              <a:defRPr/>
            </a:pPr>
            <a:endParaRPr kumimoji="1" lang="ko-KR" altLang="en-US" sz="950" b="0" i="0" u="none" strike="noStrike" kern="1200" cap="none" spc="0" normalizeH="0" baseline="0">
              <a:solidFill>
                <a:schemeClr val="tx1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  <a:p>
            <a:pPr marL="171450" marR="0" lvl="0" indent="-17145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Arial"/>
              <a:buChar char="•"/>
              <a:defRPr/>
            </a:pPr>
            <a:r>
              <a:rPr kumimoji="1" lang="en-US" altLang="ko-KR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6</a:t>
            </a:r>
            <a:r>
              <a:rPr kumimoji="1" lang="ko-KR" altLang="en-US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 </a:t>
            </a:r>
            <a:r>
              <a:rPr kumimoji="1" lang="en-US" altLang="ko-KR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:</a:t>
            </a:r>
            <a:r>
              <a:rPr kumimoji="1" lang="ko-KR" altLang="en-US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 해당 병원에서 판매하는  제품을 볼 수 있음</a:t>
            </a:r>
            <a:endParaRPr kumimoji="1" lang="ko-KR" altLang="en-US" sz="950" b="0" i="0" u="none" strike="noStrike" kern="1200" cap="none" spc="0" normalizeH="0" baseline="0">
              <a:solidFill>
                <a:schemeClr val="tx1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9223" name=""/>
          <p:cNvSpPr txBox="1"/>
          <p:nvPr/>
        </p:nvSpPr>
        <p:spPr>
          <a:xfrm>
            <a:off x="1568137" y="1028493"/>
            <a:ext cx="2015794" cy="23642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000" b="0" i="0" baseline="0" mc:Ignorable="hp" hp:hslEmbossed="0">
                <a:solidFill>
                  <a:schemeClr val="tx1"/>
                </a:solidFill>
                <a:latin typeface="돋움체"/>
                <a:ea typeface="돋움체"/>
                <a:cs typeface="+mn-cs"/>
              </a:rPr>
              <a:t>P</a:t>
            </a:r>
            <a:r>
              <a:rPr xmlns:mc="http://schemas.openxmlformats.org/markup-compatibility/2006" xmlns:hp="http://schemas.haansoft.com/office/presentation/8.0" kumimoji="1" lang="en-US" altLang="ko-KR" sz="1000" b="0" i="0" baseline="0" mc:Ignorable="hp" hp:hslEmbossed="0">
                <a:solidFill>
                  <a:schemeClr val="tx1"/>
                </a:solidFill>
                <a:latin typeface="돋움체"/>
                <a:ea typeface="돋움체"/>
                <a:cs typeface="+mn-cs"/>
              </a:rPr>
              <a:t>42</a:t>
            </a:r>
            <a:r>
              <a:rPr xmlns:mc="http://schemas.openxmlformats.org/markup-compatibility/2006" xmlns:hp="http://schemas.haansoft.com/office/presentation/8.0" kumimoji="1" lang="ko-KR" altLang="en-US" sz="1000" b="0" i="0" baseline="0" mc:Ignorable="hp" hp:hslEmbossed="0">
                <a:solidFill>
                  <a:schemeClr val="tx1"/>
                </a:solidFill>
                <a:latin typeface="돋움체"/>
                <a:ea typeface="돋움체"/>
                <a:cs typeface="+mn-cs"/>
              </a:rPr>
              <a:t>0</a:t>
            </a:r>
            <a:endParaRPr xmlns:mc="http://schemas.openxmlformats.org/markup-compatibility/2006" xmlns:hp="http://schemas.haansoft.com/office/presentation/8.0" kumimoji="1" lang="ko-KR" altLang="en-US" sz="1000" b="0" i="0" baseline="0" mc:Ignorable="hp" hp:hslEmbossed="0">
              <a:solidFill>
                <a:schemeClr val="tx1"/>
              </a:solidFill>
              <a:latin typeface="돋움체"/>
              <a:ea typeface="돋움체"/>
              <a:cs typeface="+mn-cs"/>
            </a:endParaRPr>
          </a:p>
        </p:txBody>
      </p:sp>
      <p:sp>
        <p:nvSpPr>
          <p:cNvPr id="9224" name=""/>
          <p:cNvSpPr txBox="1"/>
          <p:nvPr/>
        </p:nvSpPr>
        <p:spPr>
          <a:xfrm>
            <a:off x="4952074" y="1028493"/>
            <a:ext cx="2015794" cy="23642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000" b="0" i="0" baseline="0" mc:Ignorable="hp" hp:hslEmbossed="0">
                <a:solidFill>
                  <a:schemeClr val="tx1"/>
                </a:solidFill>
                <a:latin typeface="돋움체"/>
                <a:ea typeface="돋움체"/>
                <a:cs typeface="+mn-cs"/>
              </a:rPr>
              <a:t>병원 상세 조회 페이지</a:t>
            </a:r>
            <a:endParaRPr xmlns:mc="http://schemas.openxmlformats.org/markup-compatibility/2006" xmlns:hp="http://schemas.haansoft.com/office/presentation/8.0" kumimoji="1" lang="ko-KR" altLang="en-US" sz="1000" b="0" i="0" baseline="0" mc:Ignorable="hp" hp:hslEmbossed="0">
              <a:solidFill>
                <a:schemeClr val="tx1"/>
              </a:solidFill>
              <a:latin typeface="돋움체"/>
              <a:ea typeface="돋움체"/>
              <a:cs typeface="+mn-cs"/>
            </a:endParaRPr>
          </a:p>
        </p:txBody>
      </p:sp>
      <p:sp>
        <p:nvSpPr>
          <p:cNvPr id="9225" name=""/>
          <p:cNvSpPr txBox="1"/>
          <p:nvPr/>
        </p:nvSpPr>
        <p:spPr>
          <a:xfrm>
            <a:off x="4952074" y="746001"/>
            <a:ext cx="2015793" cy="24598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000" b="0" i="0" baseline="0" mc:Ignorable="hp" hp:hslEmbossed="0">
                <a:solidFill>
                  <a:schemeClr val="tx1"/>
                </a:solidFill>
                <a:latin typeface="돋움체"/>
                <a:ea typeface="돋움체"/>
                <a:cs typeface="+mn-cs"/>
              </a:rPr>
              <a:t>병원 상세 조회</a:t>
            </a:r>
            <a:endParaRPr xmlns:mc="http://schemas.openxmlformats.org/markup-compatibility/2006" xmlns:hp="http://schemas.haansoft.com/office/presentation/8.0" kumimoji="1" lang="ko-KR" altLang="en-US" sz="1000" b="0" i="0" baseline="0" mc:Ignorable="hp" hp:hslEmbossed="0">
              <a:solidFill>
                <a:schemeClr val="tx1"/>
              </a:solidFill>
              <a:latin typeface="돋움체"/>
              <a:ea typeface="돋움체"/>
              <a:cs typeface="+mn-cs"/>
            </a:endParaRPr>
          </a:p>
        </p:txBody>
      </p:sp>
      <p:sp>
        <p:nvSpPr>
          <p:cNvPr id="9226" name=""/>
          <p:cNvSpPr/>
          <p:nvPr/>
        </p:nvSpPr>
        <p:spPr>
          <a:xfrm>
            <a:off x="3907725" y="2059916"/>
            <a:ext cx="180022" cy="180022"/>
          </a:xfrm>
          <a:prstGeom prst="ellipse">
            <a:avLst/>
          </a:prstGeom>
          <a:solidFill>
            <a:srgbClr val="f5c242"/>
          </a:solidFill>
          <a:ln w="9544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ctr" anchorCtr="0">
            <a:prstTxWarp prst="textNoShape">
              <a:avLst/>
            </a:prstTxWarp>
            <a:noAutofit/>
          </a:bodyPr>
          <a:p>
            <a:pPr marL="0" lvl="0" indent="0" algn="ctr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000" b="1" i="0" baseline="0" mc:Ignorable="hp" hp:hslEmbossed="0">
                <a:solidFill>
                  <a:schemeClr val="bg1"/>
                </a:solidFill>
                <a:latin typeface="굴림"/>
                <a:ea typeface="굴림"/>
                <a:cs typeface="+mn-cs"/>
              </a:rPr>
              <a:t>1</a:t>
            </a:r>
            <a:endParaRPr xmlns:mc="http://schemas.openxmlformats.org/markup-compatibility/2006" xmlns:hp="http://schemas.haansoft.com/office/presentation/8.0" kumimoji="1" lang="ko-KR" altLang="en-US" sz="1000" b="1" i="0" mc:Ignorable="hp" hp:hslEmbossed="0">
              <a:solidFill>
                <a:schemeClr val="bg1"/>
              </a:solidFill>
              <a:latin typeface="굴림"/>
              <a:ea typeface="굴림"/>
              <a:cs typeface="+mn-cs"/>
            </a:endParaRPr>
          </a:p>
        </p:txBody>
      </p:sp>
      <p:sp>
        <p:nvSpPr>
          <p:cNvPr id="9227" name=""/>
          <p:cNvSpPr/>
          <p:nvPr/>
        </p:nvSpPr>
        <p:spPr>
          <a:xfrm>
            <a:off x="2539231" y="2456017"/>
            <a:ext cx="180022" cy="180022"/>
          </a:xfrm>
          <a:prstGeom prst="ellipse">
            <a:avLst/>
          </a:prstGeom>
          <a:solidFill>
            <a:srgbClr val="f5c242"/>
          </a:solidFill>
          <a:ln w="9544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ctr" anchorCtr="0">
            <a:prstTxWarp prst="textNoShape">
              <a:avLst/>
            </a:prstTxWarp>
            <a:noAutofit/>
          </a:bodyPr>
          <a:p>
            <a:pPr marL="0" lvl="0" indent="0" algn="ctr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000" b="1" i="0" baseline="0" mc:Ignorable="hp" hp:hslEmbossed="0">
                <a:solidFill>
                  <a:schemeClr val="bg1"/>
                </a:solidFill>
                <a:latin typeface="굴림"/>
                <a:ea typeface="굴림"/>
                <a:cs typeface="+mn-cs"/>
              </a:rPr>
              <a:t>2</a:t>
            </a:r>
            <a:endParaRPr xmlns:mc="http://schemas.openxmlformats.org/markup-compatibility/2006" xmlns:hp="http://schemas.haansoft.com/office/presentation/8.0" kumimoji="1" lang="ko-KR" altLang="en-US" sz="1000" b="1" i="0" mc:Ignorable="hp" hp:hslEmbossed="0">
              <a:solidFill>
                <a:schemeClr val="bg1"/>
              </a:solidFill>
              <a:latin typeface="굴림"/>
              <a:ea typeface="굴림"/>
              <a:cs typeface="+mn-cs"/>
            </a:endParaRPr>
          </a:p>
        </p:txBody>
      </p:sp>
      <p:sp>
        <p:nvSpPr>
          <p:cNvPr id="9228" name=""/>
          <p:cNvSpPr/>
          <p:nvPr/>
        </p:nvSpPr>
        <p:spPr>
          <a:xfrm>
            <a:off x="4195829" y="2492030"/>
            <a:ext cx="180022" cy="180022"/>
          </a:xfrm>
          <a:prstGeom prst="ellipse">
            <a:avLst/>
          </a:prstGeom>
          <a:solidFill>
            <a:srgbClr val="f5c242"/>
          </a:solidFill>
          <a:ln w="9544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ctr" anchorCtr="0">
            <a:prstTxWarp prst="textNoShape">
              <a:avLst/>
            </a:prstTxWarp>
            <a:noAutofit/>
          </a:bodyPr>
          <a:p>
            <a:pPr marL="0" lvl="0" indent="0" algn="ctr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000" b="1" i="0" baseline="0" mc:Ignorable="hp" hp:hslEmbossed="0">
                <a:solidFill>
                  <a:schemeClr val="bg1"/>
                </a:solidFill>
                <a:latin typeface="굴림"/>
                <a:ea typeface="굴림"/>
                <a:cs typeface="+mn-cs"/>
              </a:rPr>
              <a:t>3</a:t>
            </a:r>
            <a:endParaRPr xmlns:mc="http://schemas.openxmlformats.org/markup-compatibility/2006" xmlns:hp="http://schemas.haansoft.com/office/presentation/8.0" kumimoji="1" lang="ko-KR" altLang="en-US" sz="1000" b="1" i="0" mc:Ignorable="hp" hp:hslEmbossed="0">
              <a:solidFill>
                <a:schemeClr val="bg1"/>
              </a:solidFill>
              <a:latin typeface="굴림"/>
              <a:ea typeface="굴림"/>
              <a:cs typeface="+mn-cs"/>
            </a:endParaRPr>
          </a:p>
        </p:txBody>
      </p:sp>
      <p:sp>
        <p:nvSpPr>
          <p:cNvPr id="9229" name=""/>
          <p:cNvSpPr txBox="1"/>
          <p:nvPr/>
        </p:nvSpPr>
        <p:spPr>
          <a:xfrm>
            <a:off x="488849" y="6455185"/>
            <a:ext cx="3241101" cy="14564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0" tIns="0" rIns="0" bIns="0" anchor="t" anchorCtr="0">
            <a:prstTxWarp prst="textNoShape">
              <a:avLst/>
            </a:prstTxWarp>
            <a:sp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en-US" altLang="ko-KR" sz="1000" b="0" i="0" baseline="0" mc:Ignorable="hp" hp:hslEmbossed="0">
                <a:solidFill>
                  <a:schemeClr val="tx1"/>
                </a:solidFill>
                <a:latin typeface="돋움"/>
                <a:ea typeface="돋움"/>
              </a:rPr>
              <a:t>petAm-</a:t>
            </a:r>
            <a:r>
              <a:rPr xmlns:mc="http://schemas.openxmlformats.org/markup-compatibility/2006" xmlns:hp="http://schemas.haansoft.com/office/presentation/8.0" kumimoji="1" lang="ko-KR" altLang="en-US" sz="1000" b="0" i="0" baseline="0" mc:Ignorable="hp" hp:hslEmbossed="0">
                <a:solidFill>
                  <a:schemeClr val="tx1"/>
                </a:solidFill>
                <a:latin typeface="돋움"/>
                <a:ea typeface="돋움"/>
              </a:rPr>
              <a:t>반려동물 관리 앱</a:t>
            </a:r>
            <a:endParaRPr xmlns:mc="http://schemas.openxmlformats.org/markup-compatibility/2006" xmlns:hp="http://schemas.haansoft.com/office/presentation/8.0" kumimoji="1" lang="ko-KR" altLang="en-US" sz="1000" b="0" i="0" baseline="0" mc:Ignorable="hp" hp:hslEmbossed="0">
              <a:solidFill>
                <a:schemeClr val="tx1"/>
              </a:solidFill>
              <a:latin typeface="돋움"/>
              <a:ea typeface="돋움"/>
            </a:endParaRPr>
          </a:p>
        </p:txBody>
      </p:sp>
      <p:sp>
        <p:nvSpPr>
          <p:cNvPr id="9230" name=""/>
          <p:cNvSpPr txBox="1"/>
          <p:nvPr/>
        </p:nvSpPr>
        <p:spPr>
          <a:xfrm>
            <a:off x="8340812" y="747564"/>
            <a:ext cx="1336383" cy="24442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000" b="0" i="0" baseline="0" mc:Ignorable="hp" hp:hslEmbossed="0">
                <a:solidFill>
                  <a:schemeClr val="tx1"/>
                </a:solidFill>
                <a:latin typeface="돋움체"/>
                <a:ea typeface="돋움체"/>
                <a:cs typeface="+mn-cs"/>
              </a:rPr>
              <a:t>2021.0</a:t>
            </a:r>
            <a:r>
              <a:rPr xmlns:mc="http://schemas.openxmlformats.org/markup-compatibility/2006" xmlns:hp="http://schemas.haansoft.com/office/presentation/8.0" kumimoji="1" lang="en-US" altLang="ko-KR" sz="1000" b="0" i="0" baseline="0" mc:Ignorable="hp" hp:hslEmbossed="0">
                <a:solidFill>
                  <a:schemeClr val="tx1"/>
                </a:solidFill>
                <a:latin typeface="돋움체"/>
                <a:ea typeface="돋움체"/>
                <a:cs typeface="+mn-cs"/>
              </a:rPr>
              <a:t>8</a:t>
            </a:r>
            <a:r>
              <a:rPr xmlns:mc="http://schemas.openxmlformats.org/markup-compatibility/2006" xmlns:hp="http://schemas.haansoft.com/office/presentation/8.0" kumimoji="1" lang="ko-KR" altLang="en-US" sz="1000" b="0" i="0" baseline="0" mc:Ignorable="hp" hp:hslEmbossed="0">
                <a:solidFill>
                  <a:schemeClr val="tx1"/>
                </a:solidFill>
                <a:latin typeface="돋움체"/>
                <a:ea typeface="돋움체"/>
                <a:cs typeface="+mn-cs"/>
              </a:rPr>
              <a:t>.</a:t>
            </a:r>
            <a:r>
              <a:rPr xmlns:mc="http://schemas.openxmlformats.org/markup-compatibility/2006" xmlns:hp="http://schemas.haansoft.com/office/presentation/8.0" kumimoji="1" lang="en-US" altLang="ko-KR" sz="1000" b="0" i="0" baseline="0" mc:Ignorable="hp" hp:hslEmbossed="0">
                <a:solidFill>
                  <a:schemeClr val="tx1"/>
                </a:solidFill>
                <a:latin typeface="돋움체"/>
                <a:ea typeface="돋움체"/>
                <a:cs typeface="+mn-cs"/>
              </a:rPr>
              <a:t>31</a:t>
            </a:r>
            <a:endParaRPr xmlns:mc="http://schemas.openxmlformats.org/markup-compatibility/2006" xmlns:hp="http://schemas.haansoft.com/office/presentation/8.0" kumimoji="1" lang="en-US" altLang="ko-KR" sz="1000" b="0" i="0" baseline="0" mc:Ignorable="hp" hp:hslEmbossed="0">
              <a:solidFill>
                <a:schemeClr val="tx1"/>
              </a:solidFill>
              <a:latin typeface="돋움체"/>
              <a:ea typeface="돋움체"/>
              <a:cs typeface="+mn-cs"/>
            </a:endParaRPr>
          </a:p>
        </p:txBody>
      </p:sp>
      <p:sp>
        <p:nvSpPr>
          <p:cNvPr id="9231" name=""/>
          <p:cNvSpPr txBox="1"/>
          <p:nvPr/>
        </p:nvSpPr>
        <p:spPr>
          <a:xfrm>
            <a:off x="8340812" y="991988"/>
            <a:ext cx="1336384" cy="23483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000" b="0" i="0" baseline="0" mc:Ignorable="hp" hp:hslEmbossed="0">
                <a:solidFill>
                  <a:schemeClr val="tx1"/>
                </a:solidFill>
                <a:latin typeface="돋움체"/>
                <a:ea typeface="돋움체"/>
                <a:cs typeface="+mn-cs"/>
              </a:rPr>
              <a:t>안현서</a:t>
            </a:r>
            <a:endParaRPr xmlns:mc="http://schemas.openxmlformats.org/markup-compatibility/2006" xmlns:hp="http://schemas.haansoft.com/office/presentation/8.0" kumimoji="1" lang="ko-KR" altLang="en-US" sz="1000" b="0" i="0" baseline="0" mc:Ignorable="hp" hp:hslEmbossed="0">
              <a:solidFill>
                <a:schemeClr val="tx1"/>
              </a:solidFill>
              <a:latin typeface="돋움체"/>
              <a:ea typeface="돋움체"/>
              <a:cs typeface="+mn-cs"/>
            </a:endParaRPr>
          </a:p>
        </p:txBody>
      </p:sp>
      <p:sp>
        <p:nvSpPr>
          <p:cNvPr id="9233" name=""/>
          <p:cNvSpPr/>
          <p:nvPr/>
        </p:nvSpPr>
        <p:spPr>
          <a:xfrm>
            <a:off x="2287140" y="3608433"/>
            <a:ext cx="180022" cy="180022"/>
          </a:xfrm>
          <a:prstGeom prst="ellipse">
            <a:avLst/>
          </a:prstGeom>
          <a:solidFill>
            <a:srgbClr val="f5c242"/>
          </a:solidFill>
          <a:ln w="9544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marL="0" lvl="0" indent="0" algn="ctr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en-US" altLang="ko-KR" sz="1000" b="1" i="0" baseline="0" mc:Ignorable="hp" hp:hslEmbossed="0">
                <a:solidFill>
                  <a:schemeClr val="bg1"/>
                </a:solidFill>
                <a:latin typeface="굴림"/>
                <a:ea typeface="굴림"/>
                <a:cs typeface="+mn-cs"/>
              </a:rPr>
              <a:t>4</a:t>
            </a:r>
            <a:endParaRPr xmlns:mc="http://schemas.openxmlformats.org/markup-compatibility/2006" xmlns:hp="http://schemas.haansoft.com/office/presentation/8.0" kumimoji="1" lang="en-US" altLang="ko-KR" sz="1000" b="1" i="0" baseline="0" mc:Ignorable="hp" hp:hslEmbossed="0">
              <a:solidFill>
                <a:schemeClr val="bg1"/>
              </a:solidFill>
              <a:latin typeface="굴림"/>
              <a:ea typeface="굴림"/>
              <a:cs typeface="+mn-cs"/>
            </a:endParaRPr>
          </a:p>
        </p:txBody>
      </p:sp>
      <p:sp>
        <p:nvSpPr>
          <p:cNvPr id="9234" name=""/>
          <p:cNvSpPr/>
          <p:nvPr/>
        </p:nvSpPr>
        <p:spPr>
          <a:xfrm>
            <a:off x="4411907" y="3572462"/>
            <a:ext cx="180022" cy="180022"/>
          </a:xfrm>
          <a:prstGeom prst="ellipse">
            <a:avLst/>
          </a:prstGeom>
          <a:solidFill>
            <a:srgbClr val="f5c242"/>
          </a:solidFill>
          <a:ln w="9544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marL="0" lvl="0" indent="0" algn="ctr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en-US" altLang="ko-KR" sz="1000" b="1" i="0" baseline="0" mc:Ignorable="hp" hp:hslEmbossed="0">
                <a:solidFill>
                  <a:schemeClr val="bg1"/>
                </a:solidFill>
                <a:latin typeface="굴림"/>
                <a:ea typeface="굴림"/>
                <a:cs typeface="+mn-cs"/>
              </a:rPr>
              <a:t>5</a:t>
            </a:r>
            <a:endParaRPr xmlns:mc="http://schemas.openxmlformats.org/markup-compatibility/2006" xmlns:hp="http://schemas.haansoft.com/office/presentation/8.0" kumimoji="1" lang="en-US" altLang="ko-KR" sz="1000" b="1" i="0" baseline="0" mc:Ignorable="hp" hp:hslEmbossed="0">
              <a:solidFill>
                <a:schemeClr val="bg1"/>
              </a:solidFill>
              <a:latin typeface="굴림"/>
              <a:ea typeface="굴림"/>
              <a:cs typeface="+mn-cs"/>
            </a:endParaRPr>
          </a:p>
        </p:txBody>
      </p:sp>
      <p:sp>
        <p:nvSpPr>
          <p:cNvPr id="9235" name=""/>
          <p:cNvSpPr/>
          <p:nvPr/>
        </p:nvSpPr>
        <p:spPr>
          <a:xfrm>
            <a:off x="1782958" y="4292722"/>
            <a:ext cx="180022" cy="180022"/>
          </a:xfrm>
          <a:prstGeom prst="ellipse">
            <a:avLst/>
          </a:prstGeom>
          <a:solidFill>
            <a:srgbClr val="f5c242"/>
          </a:solidFill>
          <a:ln w="9544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marL="0" lvl="0" indent="0" algn="ctr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en-US" altLang="ko-KR" sz="1000" b="1" i="0" baseline="0" mc:Ignorable="hp" hp:hslEmbossed="0">
                <a:solidFill>
                  <a:schemeClr val="bg1"/>
                </a:solidFill>
                <a:latin typeface="굴림"/>
                <a:ea typeface="굴림"/>
                <a:cs typeface="+mn-cs"/>
              </a:rPr>
              <a:t>6</a:t>
            </a:r>
            <a:endParaRPr xmlns:mc="http://schemas.openxmlformats.org/markup-compatibility/2006" xmlns:hp="http://schemas.haansoft.com/office/presentation/8.0" kumimoji="1" lang="en-US" altLang="ko-KR" sz="1000" b="1" i="0" baseline="0" mc:Ignorable="hp" hp:hslEmbossed="0">
              <a:solidFill>
                <a:schemeClr val="bg1"/>
              </a:solidFill>
              <a:latin typeface="굴림"/>
              <a:ea typeface="굴림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32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22503" y="1303464"/>
            <a:ext cx="6678341" cy="3529410"/>
          </a:xfrm>
          <a:prstGeom prst="rect">
            <a:avLst/>
          </a:prstGeom>
        </p:spPr>
      </p:pic>
      <p:sp>
        <p:nvSpPr>
          <p:cNvPr id="9219" name=""/>
          <p:cNvSpPr txBox="1"/>
          <p:nvPr/>
        </p:nvSpPr>
        <p:spPr>
          <a:xfrm>
            <a:off x="1568137" y="747564"/>
            <a:ext cx="1336438" cy="24442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000" b="0" i="0" baseline="0" mc:Ignorable="hp" hp:hslEmbossed="0">
                <a:solidFill>
                  <a:schemeClr val="tx1"/>
                </a:solidFill>
                <a:latin typeface="돋움체"/>
                <a:ea typeface="돋움체"/>
                <a:cs typeface="+mn-cs"/>
              </a:rPr>
              <a:t>병원 예약</a:t>
            </a:r>
            <a:endParaRPr xmlns:mc="http://schemas.openxmlformats.org/markup-compatibility/2006" xmlns:hp="http://schemas.haansoft.com/office/presentation/8.0" kumimoji="1" lang="ko-KR" altLang="en-US" sz="1000" b="0" i="0" baseline="0" mc:Ignorable="hp" hp:hslEmbossed="0">
              <a:solidFill>
                <a:schemeClr val="tx1"/>
              </a:solidFill>
              <a:latin typeface="돋움체"/>
              <a:ea typeface="돋움체"/>
              <a:cs typeface="+mn-cs"/>
            </a:endParaRPr>
          </a:p>
        </p:txBody>
      </p:sp>
      <p:sp>
        <p:nvSpPr>
          <p:cNvPr id="9222" name="TextBox 10"/>
          <p:cNvSpPr txBox="1">
            <a:spLocks noChangeArrowheads="1"/>
          </p:cNvSpPr>
          <p:nvPr/>
        </p:nvSpPr>
        <p:spPr>
          <a:xfrm>
            <a:off x="7185025" y="1520824"/>
            <a:ext cx="2376488" cy="4735196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kumimoji="1" sz="800" b="1">
                <a:solidFill>
                  <a:schemeClr val="tx1"/>
                </a:solidFill>
                <a:latin typeface="굴림"/>
                <a:ea typeface="굴림"/>
              </a:defRPr>
            </a:lvl1pPr>
            <a:lvl2pPr marL="742950" indent="-285750">
              <a:defRPr kumimoji="1" sz="800" b="1">
                <a:solidFill>
                  <a:schemeClr val="tx1"/>
                </a:solidFill>
                <a:latin typeface="굴림"/>
                <a:ea typeface="굴림"/>
              </a:defRPr>
            </a:lvl2pPr>
            <a:lvl3pPr marL="1143000" indent="-228600">
              <a:defRPr kumimoji="1" sz="800" b="1">
                <a:solidFill>
                  <a:schemeClr val="tx1"/>
                </a:solidFill>
                <a:latin typeface="굴림"/>
                <a:ea typeface="굴림"/>
              </a:defRPr>
            </a:lvl3pPr>
            <a:lvl4pPr marL="1600200" indent="-228600">
              <a:defRPr kumimoji="1" sz="800" b="1">
                <a:solidFill>
                  <a:schemeClr val="tx1"/>
                </a:solidFill>
                <a:latin typeface="굴림"/>
                <a:ea typeface="굴림"/>
              </a:defRPr>
            </a:lvl4pPr>
            <a:lvl5pPr marL="2057400" indent="-228600">
              <a:defRPr kumimoji="1" sz="800" b="1">
                <a:solidFill>
                  <a:schemeClr val="tx1"/>
                </a:solidFill>
                <a:latin typeface="굴림"/>
                <a:ea typeface="굴림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굴림"/>
                <a:ea typeface="굴림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굴림"/>
                <a:ea typeface="굴림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굴림"/>
                <a:ea typeface="굴림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굴림"/>
                <a:ea typeface="굴림"/>
              </a:defRPr>
            </a:lvl9pPr>
          </a:lstStyle>
          <a:p>
            <a:pPr marL="0" marR="0" lvl="0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1" lang="ko-KR" altLang="en-US" sz="100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병원을 예약할 수 있는 페이지</a:t>
            </a:r>
            <a:endParaRPr kumimoji="1" lang="ko-KR" altLang="en-US" sz="1000" b="0" i="0" u="none" strike="noStrike" kern="1200" cap="none" spc="0" normalizeH="0" baseline="0">
              <a:solidFill>
                <a:schemeClr val="tx1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  <a:p>
            <a:pPr marL="0" marR="0" lvl="0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 kumimoji="1" lang="en-US" altLang="ko-KR" sz="1000" b="0" i="0" u="none" strike="noStrike" kern="1200" cap="none" spc="0" normalizeH="0" baseline="0">
              <a:solidFill>
                <a:schemeClr val="tx1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  <a:p>
            <a:pPr marL="171450" marR="0" lvl="0" indent="-17145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Arial"/>
              <a:buChar char="•"/>
              <a:defRPr/>
            </a:pPr>
            <a:r>
              <a:rPr kumimoji="1" lang="en-US" altLang="ko-KR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1 : </a:t>
            </a:r>
            <a:r>
              <a:rPr kumimoji="1" lang="ko-KR" altLang="en-US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병원 이름을 확인할 수 있음</a:t>
            </a:r>
            <a:endParaRPr kumimoji="1" lang="ko-KR" altLang="en-US" sz="950" b="0" i="0" u="none" strike="noStrike" kern="1200" cap="none" spc="0" normalizeH="0" baseline="0">
              <a:solidFill>
                <a:schemeClr val="tx1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  <a:p>
            <a:pPr marL="171450" marR="0" lvl="0" indent="-17145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Arial"/>
              <a:buChar char="•"/>
              <a:defRPr/>
            </a:pPr>
            <a:endParaRPr kumimoji="1" lang="ko-KR" altLang="en-US" sz="950" b="0" i="0" u="none" strike="noStrike" kern="1200" cap="none" spc="0" normalizeH="0" baseline="0">
              <a:solidFill>
                <a:schemeClr val="tx1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  <a:p>
            <a:pPr marL="171450" marR="0" lvl="0" indent="-17145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Arial"/>
              <a:buChar char="•"/>
              <a:defRPr/>
            </a:pPr>
            <a:r>
              <a:rPr kumimoji="1" lang="en-US" altLang="ko-KR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2 : </a:t>
            </a:r>
            <a:r>
              <a:rPr kumimoji="1" lang="ko-KR" altLang="en-US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날짜를 정할 수 있음</a:t>
            </a:r>
            <a:endParaRPr kumimoji="1" lang="ko-KR" altLang="en-US" sz="950" b="0" i="0" u="none" strike="noStrike" kern="1200" cap="none" spc="0" normalizeH="0" baseline="0">
              <a:solidFill>
                <a:schemeClr val="tx1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  <a:p>
            <a:pPr marL="360000" marR="0" lvl="1" indent="-17145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Arial"/>
              <a:buChar char="•"/>
              <a:defRPr/>
            </a:pPr>
            <a:r>
              <a:rPr kumimoji="1" lang="ko-KR" altLang="en-US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제한사항 </a:t>
            </a:r>
            <a:r>
              <a:rPr kumimoji="1" lang="en-US" altLang="ko-KR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: </a:t>
            </a:r>
            <a:r>
              <a:rPr kumimoji="1" lang="ko-KR" altLang="en-US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당일부터 </a:t>
            </a:r>
            <a:r>
              <a:rPr kumimoji="1" lang="en-US" altLang="ko-KR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30</a:t>
            </a:r>
            <a:r>
              <a:rPr kumimoji="1" lang="ko-KR" altLang="en-US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일까지만 예약 가능함</a:t>
            </a:r>
            <a:endParaRPr kumimoji="1" lang="ko-KR" altLang="en-US" sz="950" b="0" i="0" u="none" strike="noStrike" kern="1200" cap="none" spc="0" normalizeH="0" baseline="0">
              <a:solidFill>
                <a:schemeClr val="tx1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  <a:p>
            <a:pPr marL="360000" marR="0" lvl="1" indent="-17145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Arial"/>
              <a:buChar char="•"/>
              <a:defRPr/>
            </a:pPr>
            <a:r>
              <a:rPr kumimoji="1" lang="ko-KR" altLang="en-US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클릭 이벤트 </a:t>
            </a:r>
            <a:r>
              <a:rPr kumimoji="1" lang="en-US" altLang="ko-KR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: </a:t>
            </a:r>
            <a:r>
              <a:rPr kumimoji="1" lang="ko-KR" altLang="en-US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날짜 선택 시</a:t>
            </a:r>
            <a:r>
              <a:rPr kumimoji="1" lang="en-US" altLang="ko-KR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,</a:t>
            </a:r>
            <a:r>
              <a:rPr kumimoji="1" lang="ko-KR" altLang="en-US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 예약 가능한 타임테이블이 보임</a:t>
            </a:r>
            <a:endParaRPr kumimoji="1" lang="ko-KR" altLang="en-US" sz="950" b="0" i="0" u="none" strike="noStrike" kern="1200" cap="none" spc="0" normalizeH="0" baseline="0">
              <a:solidFill>
                <a:schemeClr val="tx1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  <a:p>
            <a:pPr marL="188550" marR="0" lvl="1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 kumimoji="1" lang="en-US" altLang="ko-KR" sz="950" b="0" i="0" u="none" strike="noStrike" kern="1200" cap="none" spc="0" normalizeH="0" baseline="0">
              <a:solidFill>
                <a:schemeClr val="tx1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  <a:p>
            <a:pPr marL="171450" marR="0" lvl="0" indent="-17145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Arial"/>
              <a:buChar char="•"/>
              <a:defRPr/>
            </a:pPr>
            <a:r>
              <a:rPr kumimoji="1" lang="en-US" altLang="ko-KR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3 : </a:t>
            </a:r>
            <a:r>
              <a:rPr kumimoji="1" lang="ko-KR" altLang="en-US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예약 가능한 시간이 보임</a:t>
            </a:r>
            <a:endParaRPr kumimoji="1" lang="ko-KR" altLang="en-US" sz="950" b="0" i="0" u="none" strike="noStrike" kern="1200" cap="none" spc="0" normalizeH="0" baseline="0">
              <a:solidFill>
                <a:schemeClr val="tx1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  <a:p>
            <a:pPr marL="360000" marR="0" lvl="1" indent="-17145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Arial"/>
              <a:buChar char="•"/>
              <a:defRPr/>
            </a:pPr>
            <a:r>
              <a:rPr kumimoji="1" lang="ko-KR" altLang="en-US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제한사항 </a:t>
            </a:r>
            <a:r>
              <a:rPr kumimoji="1" lang="en-US" altLang="ko-KR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: </a:t>
            </a:r>
            <a:r>
              <a:rPr kumimoji="1" lang="ko-KR" altLang="en-US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이미 예약된 시간은 회색 버튼으로 보이고 선택할 수 없음</a:t>
            </a:r>
            <a:endParaRPr kumimoji="1" lang="ko-KR" altLang="en-US" sz="950" b="0" i="0" u="none" strike="noStrike" kern="1200" cap="none" spc="0" normalizeH="0" baseline="0">
              <a:solidFill>
                <a:schemeClr val="tx1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  <a:p>
            <a:pPr marL="171450" marR="0" lvl="0" indent="-17145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Arial"/>
              <a:buChar char="•"/>
              <a:defRPr/>
            </a:pPr>
            <a:endParaRPr kumimoji="1" lang="ko-KR" altLang="en-US" sz="950" b="0" i="0" u="none" strike="noStrike" kern="1200" cap="none" spc="0" normalizeH="0" baseline="0">
              <a:solidFill>
                <a:schemeClr val="tx1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  <a:p>
            <a:pPr marL="171450" marR="0" lvl="0" indent="-17145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Arial"/>
              <a:buChar char="•"/>
              <a:defRPr/>
            </a:pPr>
            <a:r>
              <a:rPr kumimoji="1" lang="en-US" altLang="ko-KR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4</a:t>
            </a:r>
            <a:r>
              <a:rPr kumimoji="1" lang="ko-KR" altLang="en-US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 </a:t>
            </a:r>
            <a:r>
              <a:rPr kumimoji="1" lang="en-US" altLang="ko-KR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:</a:t>
            </a:r>
            <a:r>
              <a:rPr kumimoji="1" lang="ko-KR" altLang="en-US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 예약 안내 문구</a:t>
            </a:r>
            <a:endParaRPr kumimoji="1" lang="ko-KR" altLang="en-US" sz="950" b="0" i="0" u="none" strike="noStrike" kern="1200" cap="none" spc="0" normalizeH="0" baseline="0">
              <a:solidFill>
                <a:schemeClr val="tx1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  <a:p>
            <a:pPr marL="171450" marR="0" lvl="0" indent="-17145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Arial"/>
              <a:buChar char="•"/>
              <a:defRPr/>
            </a:pPr>
            <a:endParaRPr kumimoji="1" lang="ko-KR" altLang="en-US" sz="950" b="0" i="0" u="none" strike="noStrike" kern="1200" cap="none" spc="0" normalizeH="0" baseline="0">
              <a:solidFill>
                <a:schemeClr val="tx1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  <a:p>
            <a:pPr marL="171450" marR="0" lvl="0" indent="-17145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Arial"/>
              <a:buChar char="•"/>
              <a:defRPr/>
            </a:pPr>
            <a:r>
              <a:rPr kumimoji="1" lang="en-US" altLang="ko-KR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5</a:t>
            </a:r>
            <a:r>
              <a:rPr kumimoji="1" lang="ko-KR" altLang="en-US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 </a:t>
            </a:r>
            <a:r>
              <a:rPr kumimoji="1" lang="en-US" altLang="ko-KR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:</a:t>
            </a:r>
            <a:r>
              <a:rPr kumimoji="1" lang="ko-KR" altLang="en-US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 날짜와 시간을 선택하고 다음 페이지로 넘어감 </a:t>
            </a:r>
            <a:endParaRPr kumimoji="1" lang="ko-KR" altLang="en-US" sz="950" b="0" i="0" u="none" strike="noStrike" kern="1200" cap="none" spc="0" normalizeH="0" baseline="0">
              <a:solidFill>
                <a:schemeClr val="tx1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  <a:p>
            <a:pPr marL="360000" marR="0" lvl="1" indent="-17145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Arial"/>
              <a:buChar char="•"/>
              <a:defRPr/>
            </a:pPr>
            <a:r>
              <a:rPr kumimoji="1" lang="ko-KR" altLang="en-US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제한사항 </a:t>
            </a:r>
            <a:r>
              <a:rPr kumimoji="1" lang="en-US" altLang="ko-KR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: </a:t>
            </a:r>
            <a:r>
              <a:rPr kumimoji="1" lang="ko-KR" altLang="en-US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날짜와 시간 선택을 해야 넘어갈 수 있음</a:t>
            </a:r>
            <a:endParaRPr kumimoji="1" lang="ko-KR" altLang="en-US" sz="950" b="0" i="0" u="none" strike="noStrike" kern="1200" cap="none" spc="0" normalizeH="0" baseline="0">
              <a:solidFill>
                <a:schemeClr val="tx1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  <a:p>
            <a:pPr marL="360000" marR="0" lvl="1" indent="-17145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Arial"/>
              <a:buChar char="•"/>
              <a:defRPr/>
            </a:pPr>
            <a:r>
              <a:rPr kumimoji="1" lang="ko-KR" altLang="en-US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클릭 이벤트 </a:t>
            </a:r>
            <a:r>
              <a:rPr kumimoji="1" lang="en-US" altLang="ko-KR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: </a:t>
            </a:r>
            <a:r>
              <a:rPr kumimoji="1" lang="ko-KR" altLang="en-US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날짜 선택 시</a:t>
            </a:r>
            <a:r>
              <a:rPr kumimoji="1" lang="en-US" altLang="ko-KR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,</a:t>
            </a:r>
            <a:r>
              <a:rPr kumimoji="1" lang="ko-KR" altLang="en-US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 예약 가능한 타임테이블이 보임</a:t>
            </a:r>
            <a:endParaRPr kumimoji="1" lang="ko-KR" altLang="en-US" sz="950" b="0" i="0" u="none" strike="noStrike" kern="1200" cap="none" spc="0" normalizeH="0" baseline="0">
              <a:solidFill>
                <a:schemeClr val="tx1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  <a:p>
            <a:pPr marL="360000" marR="0" lvl="1" indent="-17145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Arial"/>
              <a:buChar char="•"/>
              <a:defRPr/>
            </a:pPr>
            <a:endParaRPr kumimoji="1" lang="ko-KR" altLang="en-US" sz="950" b="0" i="0" u="none" strike="noStrike" kern="1200" cap="none" spc="0" normalizeH="0" baseline="0">
              <a:solidFill>
                <a:schemeClr val="tx1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  <a:p>
            <a:pPr marL="171450" marR="0" lvl="0" indent="-17145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Arial"/>
              <a:buChar char="•"/>
              <a:defRPr/>
            </a:pPr>
            <a:r>
              <a:rPr kumimoji="1" lang="en-US" altLang="ko-KR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6</a:t>
            </a:r>
            <a:r>
              <a:rPr kumimoji="1" lang="ko-KR" altLang="en-US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 </a:t>
            </a:r>
            <a:r>
              <a:rPr kumimoji="1" lang="en-US" altLang="ko-KR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:</a:t>
            </a:r>
            <a:r>
              <a:rPr kumimoji="1" lang="ko-KR" altLang="en-US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 일정 선택 확인 창</a:t>
            </a:r>
            <a:endParaRPr kumimoji="1" lang="ko-KR" altLang="en-US" sz="950" b="0" i="0" u="none" strike="noStrike" kern="1200" cap="none" spc="0" normalizeH="0" baseline="0">
              <a:solidFill>
                <a:schemeClr val="tx1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  <a:p>
            <a:pPr marL="171450" marR="0" lvl="0" indent="-17145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Arial"/>
              <a:buChar char="•"/>
              <a:defRPr/>
            </a:pPr>
            <a:endParaRPr kumimoji="1" lang="ko-KR" altLang="en-US" sz="950" b="0" i="0" u="none" strike="noStrike" kern="1200" cap="none" spc="0" normalizeH="0" baseline="0">
              <a:solidFill>
                <a:schemeClr val="tx1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  <a:p>
            <a:pPr marL="171450" marR="0" lvl="0" indent="-17145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Arial"/>
              <a:buChar char="•"/>
              <a:defRPr/>
            </a:pPr>
            <a:r>
              <a:rPr kumimoji="1" lang="en-US" altLang="ko-KR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7</a:t>
            </a:r>
            <a:r>
              <a:rPr kumimoji="1" lang="ko-KR" altLang="en-US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 </a:t>
            </a:r>
            <a:r>
              <a:rPr kumimoji="1" lang="en-US" altLang="ko-KR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:</a:t>
            </a:r>
            <a:r>
              <a:rPr kumimoji="1" lang="ko-KR" altLang="en-US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 취소와 다음 단계로 넘어갈 수 있는 버튼이 생김</a:t>
            </a:r>
            <a:endParaRPr kumimoji="1" lang="ko-KR" altLang="en-US" sz="950" b="0" i="0" u="none" strike="noStrike" kern="1200" cap="none" spc="0" normalizeH="0" baseline="0">
              <a:solidFill>
                <a:schemeClr val="tx1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  <a:p>
            <a:pPr marL="360000" marR="0" lvl="1" indent="-17145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Arial"/>
              <a:buChar char="•"/>
              <a:defRPr/>
            </a:pPr>
            <a:r>
              <a:rPr kumimoji="1" lang="ko-KR" altLang="en-US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클릭 이벤트 </a:t>
            </a:r>
            <a:r>
              <a:rPr kumimoji="1" lang="en-US" altLang="ko-KR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: </a:t>
            </a:r>
            <a:r>
              <a:rPr kumimoji="1" lang="ko-KR" altLang="en-US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취소 클릭 시</a:t>
            </a:r>
            <a:r>
              <a:rPr kumimoji="1" lang="en-US" altLang="ko-KR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,</a:t>
            </a:r>
            <a:r>
              <a:rPr kumimoji="1" lang="ko-KR" altLang="en-US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 병원 상세정보 페이지로 넘어가고</a:t>
            </a:r>
            <a:r>
              <a:rPr kumimoji="1" lang="en-US" altLang="ko-KR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,</a:t>
            </a:r>
            <a:r>
              <a:rPr kumimoji="1" lang="ko-KR" altLang="en-US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 다음으로 클릭 시</a:t>
            </a:r>
            <a:r>
              <a:rPr kumimoji="1" lang="en-US" altLang="ko-KR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,</a:t>
            </a:r>
            <a:r>
              <a:rPr kumimoji="1" lang="ko-KR" altLang="en-US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 다음 단계로 넘어감</a:t>
            </a:r>
            <a:endParaRPr kumimoji="1" lang="ko-KR" altLang="en-US" sz="950" b="0" i="0" u="none" strike="noStrike" kern="1200" cap="none" spc="0" normalizeH="0" baseline="0">
              <a:solidFill>
                <a:schemeClr val="tx1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9223" name=""/>
          <p:cNvSpPr txBox="1"/>
          <p:nvPr/>
        </p:nvSpPr>
        <p:spPr>
          <a:xfrm>
            <a:off x="1568137" y="1028493"/>
            <a:ext cx="2015794" cy="23642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000" b="0" i="0" baseline="0" mc:Ignorable="hp" hp:hslEmbossed="0">
                <a:solidFill>
                  <a:schemeClr val="tx1"/>
                </a:solidFill>
                <a:latin typeface="돋움체"/>
                <a:ea typeface="돋움체"/>
                <a:cs typeface="+mn-cs"/>
              </a:rPr>
              <a:t>P</a:t>
            </a:r>
            <a:r>
              <a:rPr xmlns:mc="http://schemas.openxmlformats.org/markup-compatibility/2006" xmlns:hp="http://schemas.haansoft.com/office/presentation/8.0" kumimoji="1" lang="en-US" altLang="ko-KR" sz="1000" b="0" i="0" baseline="0" mc:Ignorable="hp" hp:hslEmbossed="0">
                <a:solidFill>
                  <a:schemeClr val="tx1"/>
                </a:solidFill>
                <a:latin typeface="돋움체"/>
                <a:ea typeface="돋움체"/>
                <a:cs typeface="+mn-cs"/>
              </a:rPr>
              <a:t>51</a:t>
            </a:r>
            <a:r>
              <a:rPr xmlns:mc="http://schemas.openxmlformats.org/markup-compatibility/2006" xmlns:hp="http://schemas.haansoft.com/office/presentation/8.0" kumimoji="1" lang="ko-KR" altLang="en-US" sz="1000" b="0" i="0" baseline="0" mc:Ignorable="hp" hp:hslEmbossed="0">
                <a:solidFill>
                  <a:schemeClr val="tx1"/>
                </a:solidFill>
                <a:latin typeface="돋움체"/>
                <a:ea typeface="돋움체"/>
                <a:cs typeface="+mn-cs"/>
              </a:rPr>
              <a:t>0</a:t>
            </a:r>
            <a:endParaRPr xmlns:mc="http://schemas.openxmlformats.org/markup-compatibility/2006" xmlns:hp="http://schemas.haansoft.com/office/presentation/8.0" kumimoji="1" lang="ko-KR" altLang="en-US" sz="1000" b="0" i="0" baseline="0" mc:Ignorable="hp" hp:hslEmbossed="0">
              <a:solidFill>
                <a:schemeClr val="tx1"/>
              </a:solidFill>
              <a:latin typeface="돋움체"/>
              <a:ea typeface="돋움체"/>
              <a:cs typeface="+mn-cs"/>
            </a:endParaRPr>
          </a:p>
        </p:txBody>
      </p:sp>
      <p:sp>
        <p:nvSpPr>
          <p:cNvPr id="9224" name=""/>
          <p:cNvSpPr txBox="1"/>
          <p:nvPr/>
        </p:nvSpPr>
        <p:spPr>
          <a:xfrm>
            <a:off x="4952074" y="1028493"/>
            <a:ext cx="2015794" cy="23642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000" b="0" i="0" baseline="0" mc:Ignorable="hp" hp:hslEmbossed="0">
                <a:solidFill>
                  <a:schemeClr val="tx1"/>
                </a:solidFill>
                <a:latin typeface="돋움체"/>
                <a:ea typeface="돋움체"/>
                <a:cs typeface="+mn-cs"/>
              </a:rPr>
              <a:t>병원 예약 페이지</a:t>
            </a:r>
            <a:endParaRPr xmlns:mc="http://schemas.openxmlformats.org/markup-compatibility/2006" xmlns:hp="http://schemas.haansoft.com/office/presentation/8.0" kumimoji="1" lang="ko-KR" altLang="en-US" sz="1000" b="0" i="0" baseline="0" mc:Ignorable="hp" hp:hslEmbossed="0">
              <a:solidFill>
                <a:schemeClr val="tx1"/>
              </a:solidFill>
              <a:latin typeface="돋움체"/>
              <a:ea typeface="돋움체"/>
              <a:cs typeface="+mn-cs"/>
            </a:endParaRPr>
          </a:p>
        </p:txBody>
      </p:sp>
      <p:sp>
        <p:nvSpPr>
          <p:cNvPr id="9225" name=""/>
          <p:cNvSpPr txBox="1"/>
          <p:nvPr/>
        </p:nvSpPr>
        <p:spPr>
          <a:xfrm>
            <a:off x="4952074" y="746001"/>
            <a:ext cx="2015793" cy="24598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000" b="0" i="0" baseline="0" mc:Ignorable="hp" hp:hslEmbossed="0">
                <a:solidFill>
                  <a:schemeClr val="tx1"/>
                </a:solidFill>
                <a:latin typeface="돋움체"/>
                <a:ea typeface="돋움체"/>
                <a:cs typeface="+mn-cs"/>
              </a:rPr>
              <a:t>병원 예약</a:t>
            </a:r>
            <a:endParaRPr xmlns:mc="http://schemas.openxmlformats.org/markup-compatibility/2006" xmlns:hp="http://schemas.haansoft.com/office/presentation/8.0" kumimoji="1" lang="ko-KR" altLang="en-US" sz="1000" b="0" i="0" baseline="0" mc:Ignorable="hp" hp:hslEmbossed="0">
              <a:solidFill>
                <a:schemeClr val="tx1"/>
              </a:solidFill>
              <a:latin typeface="돋움체"/>
              <a:ea typeface="돋움체"/>
              <a:cs typeface="+mn-cs"/>
            </a:endParaRPr>
          </a:p>
        </p:txBody>
      </p:sp>
      <p:sp>
        <p:nvSpPr>
          <p:cNvPr id="9226" name=""/>
          <p:cNvSpPr/>
          <p:nvPr/>
        </p:nvSpPr>
        <p:spPr>
          <a:xfrm>
            <a:off x="3943781" y="1915864"/>
            <a:ext cx="180022" cy="180022"/>
          </a:xfrm>
          <a:prstGeom prst="ellipse">
            <a:avLst/>
          </a:prstGeom>
          <a:solidFill>
            <a:srgbClr val="f5c242"/>
          </a:solidFill>
          <a:ln w="9544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ctr" anchorCtr="0">
            <a:prstTxWarp prst="textNoShape">
              <a:avLst/>
            </a:prstTxWarp>
            <a:noAutofit/>
          </a:bodyPr>
          <a:p>
            <a:pPr marL="0" lvl="0" indent="0" algn="ctr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000" b="1" i="0" baseline="0" mc:Ignorable="hp" hp:hslEmbossed="0">
                <a:solidFill>
                  <a:schemeClr val="bg1"/>
                </a:solidFill>
                <a:latin typeface="굴림"/>
                <a:ea typeface="굴림"/>
                <a:cs typeface="+mn-cs"/>
              </a:rPr>
              <a:t>1</a:t>
            </a:r>
            <a:endParaRPr xmlns:mc="http://schemas.openxmlformats.org/markup-compatibility/2006" xmlns:hp="http://schemas.haansoft.com/office/presentation/8.0" kumimoji="1" lang="ko-KR" altLang="en-US" sz="1000" b="1" i="0" mc:Ignorable="hp" hp:hslEmbossed="0">
              <a:solidFill>
                <a:schemeClr val="bg1"/>
              </a:solidFill>
              <a:latin typeface="굴림"/>
              <a:ea typeface="굴림"/>
              <a:cs typeface="+mn-cs"/>
            </a:endParaRPr>
          </a:p>
        </p:txBody>
      </p:sp>
      <p:sp>
        <p:nvSpPr>
          <p:cNvPr id="9227" name=""/>
          <p:cNvSpPr/>
          <p:nvPr/>
        </p:nvSpPr>
        <p:spPr>
          <a:xfrm>
            <a:off x="2863391" y="2456017"/>
            <a:ext cx="180022" cy="180022"/>
          </a:xfrm>
          <a:prstGeom prst="ellipse">
            <a:avLst/>
          </a:prstGeom>
          <a:solidFill>
            <a:srgbClr val="f5c242"/>
          </a:solidFill>
          <a:ln w="9544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ctr" anchorCtr="0">
            <a:prstTxWarp prst="textNoShape">
              <a:avLst/>
            </a:prstTxWarp>
            <a:noAutofit/>
          </a:bodyPr>
          <a:p>
            <a:pPr marL="0" lvl="0" indent="0" algn="ctr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000" b="1" i="0" baseline="0" mc:Ignorable="hp" hp:hslEmbossed="0">
                <a:solidFill>
                  <a:schemeClr val="bg1"/>
                </a:solidFill>
                <a:latin typeface="굴림"/>
                <a:ea typeface="굴림"/>
                <a:cs typeface="+mn-cs"/>
              </a:rPr>
              <a:t>2</a:t>
            </a:r>
            <a:endParaRPr xmlns:mc="http://schemas.openxmlformats.org/markup-compatibility/2006" xmlns:hp="http://schemas.haansoft.com/office/presentation/8.0" kumimoji="1" lang="ko-KR" altLang="en-US" sz="1000" b="1" i="0" mc:Ignorable="hp" hp:hslEmbossed="0">
              <a:solidFill>
                <a:schemeClr val="bg1"/>
              </a:solidFill>
              <a:latin typeface="굴림"/>
              <a:ea typeface="굴림"/>
              <a:cs typeface="+mn-cs"/>
            </a:endParaRPr>
          </a:p>
        </p:txBody>
      </p:sp>
      <p:sp>
        <p:nvSpPr>
          <p:cNvPr id="9228" name=""/>
          <p:cNvSpPr/>
          <p:nvPr/>
        </p:nvSpPr>
        <p:spPr>
          <a:xfrm>
            <a:off x="4159816" y="2744121"/>
            <a:ext cx="180022" cy="180022"/>
          </a:xfrm>
          <a:prstGeom prst="ellipse">
            <a:avLst/>
          </a:prstGeom>
          <a:solidFill>
            <a:srgbClr val="f5c242"/>
          </a:solidFill>
          <a:ln w="9544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ctr" anchorCtr="0">
            <a:prstTxWarp prst="textNoShape">
              <a:avLst/>
            </a:prstTxWarp>
            <a:noAutofit/>
          </a:bodyPr>
          <a:p>
            <a:pPr marL="0" lvl="0" indent="0" algn="ctr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000" b="1" i="0" baseline="0" mc:Ignorable="hp" hp:hslEmbossed="0">
                <a:solidFill>
                  <a:schemeClr val="bg1"/>
                </a:solidFill>
                <a:latin typeface="굴림"/>
                <a:ea typeface="굴림"/>
                <a:cs typeface="+mn-cs"/>
              </a:rPr>
              <a:t>3</a:t>
            </a:r>
            <a:endParaRPr xmlns:mc="http://schemas.openxmlformats.org/markup-compatibility/2006" xmlns:hp="http://schemas.haansoft.com/office/presentation/8.0" kumimoji="1" lang="ko-KR" altLang="en-US" sz="1000" b="1" i="0" mc:Ignorable="hp" hp:hslEmbossed="0">
              <a:solidFill>
                <a:schemeClr val="bg1"/>
              </a:solidFill>
              <a:latin typeface="굴림"/>
              <a:ea typeface="굴림"/>
              <a:cs typeface="+mn-cs"/>
            </a:endParaRPr>
          </a:p>
        </p:txBody>
      </p:sp>
      <p:sp>
        <p:nvSpPr>
          <p:cNvPr id="9229" name=""/>
          <p:cNvSpPr txBox="1"/>
          <p:nvPr/>
        </p:nvSpPr>
        <p:spPr>
          <a:xfrm>
            <a:off x="488849" y="6455185"/>
            <a:ext cx="3241101" cy="14564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0" tIns="0" rIns="0" bIns="0" anchor="t" anchorCtr="0">
            <a:prstTxWarp prst="textNoShape">
              <a:avLst/>
            </a:prstTxWarp>
            <a:sp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en-US" altLang="ko-KR" sz="1000" b="0" i="0" baseline="0" mc:Ignorable="hp" hp:hslEmbossed="0">
                <a:solidFill>
                  <a:schemeClr val="tx1"/>
                </a:solidFill>
                <a:latin typeface="돋움"/>
                <a:ea typeface="돋움"/>
              </a:rPr>
              <a:t>petAm-</a:t>
            </a:r>
            <a:r>
              <a:rPr xmlns:mc="http://schemas.openxmlformats.org/markup-compatibility/2006" xmlns:hp="http://schemas.haansoft.com/office/presentation/8.0" kumimoji="1" lang="ko-KR" altLang="en-US" sz="1000" b="0" i="0" baseline="0" mc:Ignorable="hp" hp:hslEmbossed="0">
                <a:solidFill>
                  <a:schemeClr val="tx1"/>
                </a:solidFill>
                <a:latin typeface="돋움"/>
                <a:ea typeface="돋움"/>
              </a:rPr>
              <a:t>반려동물 관리 앱</a:t>
            </a:r>
            <a:endParaRPr xmlns:mc="http://schemas.openxmlformats.org/markup-compatibility/2006" xmlns:hp="http://schemas.haansoft.com/office/presentation/8.0" kumimoji="1" lang="ko-KR" altLang="en-US" sz="1000" b="0" i="0" baseline="0" mc:Ignorable="hp" hp:hslEmbossed="0">
              <a:solidFill>
                <a:schemeClr val="tx1"/>
              </a:solidFill>
              <a:latin typeface="돋움"/>
              <a:ea typeface="돋움"/>
            </a:endParaRPr>
          </a:p>
        </p:txBody>
      </p:sp>
      <p:sp>
        <p:nvSpPr>
          <p:cNvPr id="9230" name=""/>
          <p:cNvSpPr txBox="1"/>
          <p:nvPr/>
        </p:nvSpPr>
        <p:spPr>
          <a:xfrm>
            <a:off x="8340812" y="747564"/>
            <a:ext cx="1336383" cy="24442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000" b="0" i="0" baseline="0" mc:Ignorable="hp" hp:hslEmbossed="0">
                <a:solidFill>
                  <a:schemeClr val="tx1"/>
                </a:solidFill>
                <a:latin typeface="돋움체"/>
                <a:ea typeface="돋움체"/>
                <a:cs typeface="+mn-cs"/>
              </a:rPr>
              <a:t>2021.0</a:t>
            </a:r>
            <a:r>
              <a:rPr xmlns:mc="http://schemas.openxmlformats.org/markup-compatibility/2006" xmlns:hp="http://schemas.haansoft.com/office/presentation/8.0" kumimoji="1" lang="en-US" altLang="ko-KR" sz="1000" b="0" i="0" baseline="0" mc:Ignorable="hp" hp:hslEmbossed="0">
                <a:solidFill>
                  <a:schemeClr val="tx1"/>
                </a:solidFill>
                <a:latin typeface="돋움체"/>
                <a:ea typeface="돋움체"/>
                <a:cs typeface="+mn-cs"/>
              </a:rPr>
              <a:t>8</a:t>
            </a:r>
            <a:r>
              <a:rPr xmlns:mc="http://schemas.openxmlformats.org/markup-compatibility/2006" xmlns:hp="http://schemas.haansoft.com/office/presentation/8.0" kumimoji="1" lang="ko-KR" altLang="en-US" sz="1000" b="0" i="0" baseline="0" mc:Ignorable="hp" hp:hslEmbossed="0">
                <a:solidFill>
                  <a:schemeClr val="tx1"/>
                </a:solidFill>
                <a:latin typeface="돋움체"/>
                <a:ea typeface="돋움체"/>
                <a:cs typeface="+mn-cs"/>
              </a:rPr>
              <a:t>.</a:t>
            </a:r>
            <a:r>
              <a:rPr xmlns:mc="http://schemas.openxmlformats.org/markup-compatibility/2006" xmlns:hp="http://schemas.haansoft.com/office/presentation/8.0" kumimoji="1" lang="en-US" altLang="ko-KR" sz="1000" b="0" i="0" baseline="0" mc:Ignorable="hp" hp:hslEmbossed="0">
                <a:solidFill>
                  <a:schemeClr val="tx1"/>
                </a:solidFill>
                <a:latin typeface="돋움체"/>
                <a:ea typeface="돋움체"/>
                <a:cs typeface="+mn-cs"/>
              </a:rPr>
              <a:t>31</a:t>
            </a:r>
            <a:endParaRPr xmlns:mc="http://schemas.openxmlformats.org/markup-compatibility/2006" xmlns:hp="http://schemas.haansoft.com/office/presentation/8.0" kumimoji="1" lang="en-US" altLang="ko-KR" sz="1000" b="0" i="0" baseline="0" mc:Ignorable="hp" hp:hslEmbossed="0">
              <a:solidFill>
                <a:schemeClr val="tx1"/>
              </a:solidFill>
              <a:latin typeface="돋움체"/>
              <a:ea typeface="돋움체"/>
              <a:cs typeface="+mn-cs"/>
            </a:endParaRPr>
          </a:p>
        </p:txBody>
      </p:sp>
      <p:sp>
        <p:nvSpPr>
          <p:cNvPr id="9231" name=""/>
          <p:cNvSpPr txBox="1"/>
          <p:nvPr/>
        </p:nvSpPr>
        <p:spPr>
          <a:xfrm>
            <a:off x="8340812" y="991988"/>
            <a:ext cx="1336384" cy="23483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000" b="0" i="0" baseline="0" mc:Ignorable="hp" hp:hslEmbossed="0">
                <a:solidFill>
                  <a:schemeClr val="tx1"/>
                </a:solidFill>
                <a:latin typeface="돋움체"/>
                <a:ea typeface="돋움체"/>
                <a:cs typeface="+mn-cs"/>
              </a:rPr>
              <a:t>안현서</a:t>
            </a:r>
            <a:endParaRPr xmlns:mc="http://schemas.openxmlformats.org/markup-compatibility/2006" xmlns:hp="http://schemas.haansoft.com/office/presentation/8.0" kumimoji="1" lang="ko-KR" altLang="en-US" sz="1000" b="0" i="0" baseline="0" mc:Ignorable="hp" hp:hslEmbossed="0">
              <a:solidFill>
                <a:schemeClr val="tx1"/>
              </a:solidFill>
              <a:latin typeface="돋움체"/>
              <a:ea typeface="돋움체"/>
              <a:cs typeface="+mn-cs"/>
            </a:endParaRPr>
          </a:p>
        </p:txBody>
      </p:sp>
      <p:sp>
        <p:nvSpPr>
          <p:cNvPr id="9233" name=""/>
          <p:cNvSpPr/>
          <p:nvPr/>
        </p:nvSpPr>
        <p:spPr>
          <a:xfrm>
            <a:off x="3727660" y="3644446"/>
            <a:ext cx="180022" cy="180022"/>
          </a:xfrm>
          <a:prstGeom prst="ellipse">
            <a:avLst/>
          </a:prstGeom>
          <a:solidFill>
            <a:srgbClr val="f5c242"/>
          </a:solidFill>
          <a:ln w="9544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marL="0" lvl="0" indent="0" algn="ctr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en-US" altLang="ko-KR" sz="1000" b="1" i="0" baseline="0" mc:Ignorable="hp" hp:hslEmbossed="0">
                <a:solidFill>
                  <a:schemeClr val="bg1"/>
                </a:solidFill>
                <a:latin typeface="굴림"/>
                <a:ea typeface="굴림"/>
                <a:cs typeface="+mn-cs"/>
              </a:rPr>
              <a:t>4</a:t>
            </a:r>
            <a:endParaRPr xmlns:mc="http://schemas.openxmlformats.org/markup-compatibility/2006" xmlns:hp="http://schemas.haansoft.com/office/presentation/8.0" kumimoji="1" lang="en-US" altLang="ko-KR" sz="1000" b="1" i="0" baseline="0" mc:Ignorable="hp" hp:hslEmbossed="0">
              <a:solidFill>
                <a:schemeClr val="bg1"/>
              </a:solidFill>
              <a:latin typeface="굴림"/>
              <a:ea typeface="굴림"/>
              <a:cs typeface="+mn-cs"/>
            </a:endParaRPr>
          </a:p>
        </p:txBody>
      </p:sp>
      <p:sp>
        <p:nvSpPr>
          <p:cNvPr id="9234" name=""/>
          <p:cNvSpPr/>
          <p:nvPr/>
        </p:nvSpPr>
        <p:spPr>
          <a:xfrm>
            <a:off x="3727660" y="4004576"/>
            <a:ext cx="180022" cy="180022"/>
          </a:xfrm>
          <a:prstGeom prst="ellipse">
            <a:avLst/>
          </a:prstGeom>
          <a:solidFill>
            <a:srgbClr val="f5c242"/>
          </a:solidFill>
          <a:ln w="9544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marL="0" lvl="0" indent="0" algn="ctr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en-US" altLang="ko-KR" sz="1000" b="1" i="0" baseline="0" mc:Ignorable="hp" hp:hslEmbossed="0">
                <a:solidFill>
                  <a:schemeClr val="bg1"/>
                </a:solidFill>
                <a:latin typeface="굴림"/>
                <a:ea typeface="굴림"/>
                <a:cs typeface="+mn-cs"/>
              </a:rPr>
              <a:t>5</a:t>
            </a:r>
            <a:endParaRPr xmlns:mc="http://schemas.openxmlformats.org/markup-compatibility/2006" xmlns:hp="http://schemas.haansoft.com/office/presentation/8.0" kumimoji="1" lang="ko-KR" altLang="en-US" sz="1000" b="1" i="0" baseline="0" mc:Ignorable="hp" hp:hslEmbossed="0">
              <a:solidFill>
                <a:schemeClr val="bg1"/>
              </a:solidFill>
              <a:latin typeface="굴림"/>
              <a:ea typeface="굴림"/>
              <a:cs typeface="+mn-cs"/>
            </a:endParaRPr>
          </a:p>
        </p:txBody>
      </p:sp>
      <p:pic>
        <p:nvPicPr>
          <p:cNvPr id="9237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278776" y="4193895"/>
            <a:ext cx="2628949" cy="2115512"/>
          </a:xfrm>
          <a:prstGeom prst="rect">
            <a:avLst/>
          </a:prstGeom>
        </p:spPr>
      </p:pic>
      <p:sp>
        <p:nvSpPr>
          <p:cNvPr id="9236" name=""/>
          <p:cNvSpPr/>
          <p:nvPr/>
        </p:nvSpPr>
        <p:spPr>
          <a:xfrm>
            <a:off x="1422828" y="4328693"/>
            <a:ext cx="180022" cy="180022"/>
          </a:xfrm>
          <a:prstGeom prst="ellipse">
            <a:avLst/>
          </a:prstGeom>
          <a:solidFill>
            <a:srgbClr val="f5c242"/>
          </a:solidFill>
          <a:ln w="9544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marL="0" lvl="0" indent="0" algn="ctr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en-US" altLang="ko-KR" sz="1000" b="1" i="0" baseline="0" mc:Ignorable="hp" hp:hslEmbossed="0">
                <a:solidFill>
                  <a:schemeClr val="bg1"/>
                </a:solidFill>
                <a:latin typeface="굴림"/>
                <a:ea typeface="굴림"/>
                <a:cs typeface="+mn-cs"/>
              </a:rPr>
              <a:t>6</a:t>
            </a:r>
            <a:endParaRPr xmlns:mc="http://schemas.openxmlformats.org/markup-compatibility/2006" xmlns:hp="http://schemas.haansoft.com/office/presentation/8.0" kumimoji="1" lang="en-US" altLang="ko-KR" sz="1000" b="1" i="0" baseline="0" mc:Ignorable="hp" hp:hslEmbossed="0">
              <a:solidFill>
                <a:schemeClr val="bg1"/>
              </a:solidFill>
              <a:latin typeface="굴림"/>
              <a:ea typeface="굴림"/>
              <a:cs typeface="+mn-cs"/>
            </a:endParaRPr>
          </a:p>
        </p:txBody>
      </p:sp>
      <p:sp>
        <p:nvSpPr>
          <p:cNvPr id="9238" name=""/>
          <p:cNvSpPr/>
          <p:nvPr/>
        </p:nvSpPr>
        <p:spPr>
          <a:xfrm>
            <a:off x="2107075" y="5913265"/>
            <a:ext cx="180022" cy="180022"/>
          </a:xfrm>
          <a:prstGeom prst="ellipse">
            <a:avLst/>
          </a:prstGeom>
          <a:solidFill>
            <a:srgbClr val="f5c242"/>
          </a:solidFill>
          <a:ln w="9544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marL="0" lvl="0" indent="0" algn="ctr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en-US" altLang="ko-KR" sz="1000" b="1" i="0" baseline="0" mc:Ignorable="hp" hp:hslEmbossed="0">
                <a:solidFill>
                  <a:schemeClr val="bg1"/>
                </a:solidFill>
                <a:latin typeface="굴림"/>
                <a:ea typeface="굴림"/>
                <a:cs typeface="+mn-cs"/>
              </a:rPr>
              <a:t>7</a:t>
            </a:r>
            <a:endParaRPr xmlns:mc="http://schemas.openxmlformats.org/markup-compatibility/2006" xmlns:hp="http://schemas.haansoft.com/office/presentation/8.0" kumimoji="1" lang="en-US" altLang="ko-KR" sz="1000" b="1" i="0" baseline="0" mc:Ignorable="hp" hp:hslEmbossed="0">
              <a:solidFill>
                <a:schemeClr val="bg1"/>
              </a:solidFill>
              <a:latin typeface="굴림"/>
              <a:ea typeface="굴림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32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86490" y="1811030"/>
            <a:ext cx="6737006" cy="3670078"/>
          </a:xfrm>
          <a:prstGeom prst="rect">
            <a:avLst/>
          </a:prstGeom>
        </p:spPr>
      </p:pic>
      <p:sp>
        <p:nvSpPr>
          <p:cNvPr id="9219" name=""/>
          <p:cNvSpPr txBox="1"/>
          <p:nvPr/>
        </p:nvSpPr>
        <p:spPr>
          <a:xfrm>
            <a:off x="1568137" y="747564"/>
            <a:ext cx="1336438" cy="24442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000" b="0" i="0" baseline="0" mc:Ignorable="hp" hp:hslEmbossed="0">
                <a:solidFill>
                  <a:schemeClr val="tx1"/>
                </a:solidFill>
                <a:latin typeface="돋움체"/>
                <a:ea typeface="돋움체"/>
                <a:cs typeface="+mn-cs"/>
              </a:rPr>
              <a:t>병원 예약</a:t>
            </a:r>
            <a:endParaRPr xmlns:mc="http://schemas.openxmlformats.org/markup-compatibility/2006" xmlns:hp="http://schemas.haansoft.com/office/presentation/8.0" kumimoji="1" lang="ko-KR" altLang="en-US" sz="1000" b="0" i="0" baseline="0" mc:Ignorable="hp" hp:hslEmbossed="0">
              <a:solidFill>
                <a:schemeClr val="tx1"/>
              </a:solidFill>
              <a:latin typeface="돋움체"/>
              <a:ea typeface="돋움체"/>
              <a:cs typeface="+mn-cs"/>
            </a:endParaRPr>
          </a:p>
        </p:txBody>
      </p:sp>
      <p:sp>
        <p:nvSpPr>
          <p:cNvPr id="9222" name="TextBox 10"/>
          <p:cNvSpPr txBox="1">
            <a:spLocks noChangeArrowheads="1"/>
          </p:cNvSpPr>
          <p:nvPr/>
        </p:nvSpPr>
        <p:spPr>
          <a:xfrm>
            <a:off x="7185025" y="1520824"/>
            <a:ext cx="2376488" cy="3430271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kumimoji="1" sz="800" b="1">
                <a:solidFill>
                  <a:schemeClr val="tx1"/>
                </a:solidFill>
                <a:latin typeface="굴림"/>
                <a:ea typeface="굴림"/>
              </a:defRPr>
            </a:lvl1pPr>
            <a:lvl2pPr marL="742950" indent="-285750">
              <a:defRPr kumimoji="1" sz="800" b="1">
                <a:solidFill>
                  <a:schemeClr val="tx1"/>
                </a:solidFill>
                <a:latin typeface="굴림"/>
                <a:ea typeface="굴림"/>
              </a:defRPr>
            </a:lvl2pPr>
            <a:lvl3pPr marL="1143000" indent="-228600">
              <a:defRPr kumimoji="1" sz="800" b="1">
                <a:solidFill>
                  <a:schemeClr val="tx1"/>
                </a:solidFill>
                <a:latin typeface="굴림"/>
                <a:ea typeface="굴림"/>
              </a:defRPr>
            </a:lvl3pPr>
            <a:lvl4pPr marL="1600200" indent="-228600">
              <a:defRPr kumimoji="1" sz="800" b="1">
                <a:solidFill>
                  <a:schemeClr val="tx1"/>
                </a:solidFill>
                <a:latin typeface="굴림"/>
                <a:ea typeface="굴림"/>
              </a:defRPr>
            </a:lvl4pPr>
            <a:lvl5pPr marL="2057400" indent="-228600">
              <a:defRPr kumimoji="1" sz="800" b="1">
                <a:solidFill>
                  <a:schemeClr val="tx1"/>
                </a:solidFill>
                <a:latin typeface="굴림"/>
                <a:ea typeface="굴림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굴림"/>
                <a:ea typeface="굴림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굴림"/>
                <a:ea typeface="굴림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굴림"/>
                <a:ea typeface="굴림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굴림"/>
                <a:ea typeface="굴림"/>
              </a:defRPr>
            </a:lvl9pPr>
          </a:lstStyle>
          <a:p>
            <a:pPr marL="0" marR="0" lvl="0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1" lang="ko-KR" altLang="en-US" sz="100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병원 예약을 볼 수 있는 페이지</a:t>
            </a:r>
            <a:endParaRPr kumimoji="1" lang="ko-KR" altLang="en-US" sz="1000" b="0" i="0" u="none" strike="noStrike" kern="1200" cap="none" spc="0" normalizeH="0" baseline="0">
              <a:solidFill>
                <a:schemeClr val="tx1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  <a:p>
            <a:pPr marL="0" marR="0" lvl="0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 kumimoji="1" lang="en-US" altLang="ko-KR" sz="1000" b="0" i="0" u="none" strike="noStrike" kern="1200" cap="none" spc="0" normalizeH="0" baseline="0">
              <a:solidFill>
                <a:schemeClr val="tx1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  <a:p>
            <a:pPr marL="171450" marR="0" lvl="0" indent="-17145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Arial"/>
              <a:buChar char="•"/>
              <a:defRPr/>
            </a:pPr>
            <a:r>
              <a:rPr kumimoji="1" lang="en-US" altLang="ko-KR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1 : </a:t>
            </a:r>
            <a:r>
              <a:rPr kumimoji="1" lang="ko-KR" altLang="en-US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예약할 동물을 선택할 수 있음</a:t>
            </a:r>
            <a:endParaRPr kumimoji="1" lang="ko-KR" altLang="en-US" sz="950" b="0" i="0" u="none" strike="noStrike" kern="1200" cap="none" spc="0" normalizeH="0" baseline="0">
              <a:solidFill>
                <a:schemeClr val="tx1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  <a:p>
            <a:pPr marL="171450" marR="0" lvl="0" indent="-17145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Arial"/>
              <a:buChar char="•"/>
              <a:defRPr/>
            </a:pPr>
            <a:endParaRPr kumimoji="1" lang="ko-KR" altLang="en-US" sz="950" b="0" i="0" u="none" strike="noStrike" kern="1200" cap="none" spc="0" normalizeH="0" baseline="0">
              <a:solidFill>
                <a:schemeClr val="tx1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  <a:p>
            <a:pPr marL="171450" marR="0" lvl="0" indent="-17145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Arial"/>
              <a:buChar char="•"/>
              <a:defRPr/>
            </a:pPr>
            <a:r>
              <a:rPr kumimoji="1" lang="en-US" altLang="ko-KR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2 : </a:t>
            </a:r>
            <a:r>
              <a:rPr kumimoji="1" lang="ko-KR" altLang="en-US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예약한 일정을 확인할 수 있음</a:t>
            </a:r>
            <a:endParaRPr kumimoji="1" lang="ko-KR" altLang="en-US" sz="950" b="0" i="0" u="none" strike="noStrike" kern="1200" cap="none" spc="0" normalizeH="0" baseline="0">
              <a:solidFill>
                <a:schemeClr val="tx1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  <a:p>
            <a:pPr marL="188550" marR="0" lvl="1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 kumimoji="1" lang="en-US" altLang="ko-KR" sz="950" b="0" i="0" u="none" strike="noStrike" kern="1200" cap="none" spc="0" normalizeH="0" baseline="0">
              <a:solidFill>
                <a:schemeClr val="tx1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  <a:p>
            <a:pPr marL="171450" marR="0" lvl="0" indent="-17145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Arial"/>
              <a:buChar char="•"/>
              <a:defRPr/>
            </a:pPr>
            <a:r>
              <a:rPr kumimoji="1" lang="en-US" altLang="ko-KR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3 :</a:t>
            </a:r>
            <a:r>
              <a:rPr kumimoji="1" lang="ko-KR" altLang="en-US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 예약 목적을 선택할 수 있음</a:t>
            </a:r>
            <a:endParaRPr kumimoji="1" lang="ko-KR" altLang="en-US" sz="950" b="0" i="0" u="none" strike="noStrike" kern="1200" cap="none" spc="0" normalizeH="0" baseline="0">
              <a:solidFill>
                <a:schemeClr val="tx1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  <a:p>
            <a:pPr marL="171450" marR="0" lvl="0" indent="-17145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Arial"/>
              <a:buChar char="•"/>
              <a:defRPr/>
            </a:pPr>
            <a:endParaRPr kumimoji="1" lang="ko-KR" altLang="en-US" sz="950" b="0" i="0" u="none" strike="noStrike" kern="1200" cap="none" spc="0" normalizeH="0" baseline="0">
              <a:solidFill>
                <a:schemeClr val="tx1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  <a:p>
            <a:pPr marL="171450" marR="0" lvl="0" indent="-17145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Arial"/>
              <a:buChar char="•"/>
              <a:defRPr/>
            </a:pPr>
            <a:r>
              <a:rPr kumimoji="1" lang="en-US" altLang="ko-KR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4</a:t>
            </a:r>
            <a:r>
              <a:rPr kumimoji="1" lang="ko-KR" altLang="en-US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 </a:t>
            </a:r>
            <a:r>
              <a:rPr kumimoji="1" lang="en-US" altLang="ko-KR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:</a:t>
            </a:r>
            <a:r>
              <a:rPr kumimoji="1" lang="ko-KR" altLang="en-US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 예약 메시지를 작성할 수 있음</a:t>
            </a:r>
            <a:endParaRPr kumimoji="1" lang="ko-KR" altLang="en-US" sz="950" b="0" i="0" u="none" strike="noStrike" kern="1200" cap="none" spc="0" normalizeH="0" baseline="0">
              <a:solidFill>
                <a:schemeClr val="tx1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  <a:p>
            <a:pPr marL="360000" marR="0" lvl="1" indent="-17145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Arial"/>
              <a:buChar char="•"/>
              <a:defRPr/>
            </a:pPr>
            <a:endParaRPr kumimoji="1" lang="ko-KR" altLang="en-US" sz="950" b="0" i="0" u="none" strike="noStrike" kern="1200" cap="none" spc="0" normalizeH="0" baseline="0">
              <a:solidFill>
                <a:schemeClr val="tx1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  <a:p>
            <a:pPr marL="171450" marR="0" lvl="0" indent="-17145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Arial"/>
              <a:buChar char="•"/>
              <a:defRPr/>
            </a:pPr>
            <a:r>
              <a:rPr kumimoji="1" lang="en-US" altLang="ko-KR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5</a:t>
            </a:r>
            <a:r>
              <a:rPr kumimoji="1" lang="ko-KR" altLang="en-US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 </a:t>
            </a:r>
            <a:r>
              <a:rPr kumimoji="1" lang="en-US" altLang="ko-KR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:</a:t>
            </a:r>
            <a:r>
              <a:rPr kumimoji="1" lang="ko-KR" altLang="en-US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 예약 주의사항</a:t>
            </a:r>
            <a:endParaRPr kumimoji="1" lang="ko-KR" altLang="en-US" sz="950" b="0" i="0" u="none" strike="noStrike" kern="1200" cap="none" spc="0" normalizeH="0" baseline="0">
              <a:solidFill>
                <a:schemeClr val="tx1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  <a:p>
            <a:pPr marL="171450" marR="0" lvl="0" indent="-17145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Arial"/>
              <a:buChar char="•"/>
              <a:defRPr/>
            </a:pPr>
            <a:endParaRPr kumimoji="1" lang="ko-KR" altLang="en-US" sz="950" b="0" i="0" u="none" strike="noStrike" kern="1200" cap="none" spc="0" normalizeH="0" baseline="0">
              <a:solidFill>
                <a:schemeClr val="tx1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  <a:p>
            <a:pPr marL="171450" marR="0" lvl="0" indent="-17145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Arial"/>
              <a:buChar char="•"/>
              <a:defRPr/>
            </a:pPr>
            <a:r>
              <a:rPr kumimoji="1" lang="en-US" altLang="ko-KR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6</a:t>
            </a:r>
            <a:r>
              <a:rPr kumimoji="1" lang="ko-KR" altLang="en-US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 </a:t>
            </a:r>
            <a:r>
              <a:rPr kumimoji="1" lang="en-US" altLang="ko-KR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:</a:t>
            </a:r>
            <a:r>
              <a:rPr kumimoji="1" lang="ko-KR" altLang="en-US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 이전으로 돌아갈 수 있음</a:t>
            </a:r>
            <a:endParaRPr kumimoji="1" lang="ko-KR" altLang="en-US" sz="950" b="0" i="0" u="none" strike="noStrike" kern="1200" cap="none" spc="0" normalizeH="0" baseline="0">
              <a:solidFill>
                <a:schemeClr val="tx1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  <a:p>
            <a:pPr marL="360000" marR="0" lvl="1" indent="-17145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Arial"/>
              <a:buChar char="•"/>
              <a:defRPr/>
            </a:pPr>
            <a:r>
              <a:rPr kumimoji="1" lang="ko-KR" altLang="en-US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클릭 이벤트 </a:t>
            </a:r>
            <a:r>
              <a:rPr kumimoji="1" lang="en-US" altLang="ko-KR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: </a:t>
            </a:r>
            <a:r>
              <a:rPr kumimoji="1" lang="ko-KR" altLang="en-US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일정 선택 페이지로 돌아갈 수 있음</a:t>
            </a:r>
            <a:endParaRPr kumimoji="1" lang="ko-KR" altLang="en-US" sz="950" b="0" i="0" u="none" strike="noStrike" kern="1200" cap="none" spc="0" normalizeH="0" baseline="0">
              <a:solidFill>
                <a:schemeClr val="tx1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  <a:p>
            <a:pPr marL="360000" marR="0" lvl="1" indent="-17145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Arial"/>
              <a:buChar char="•"/>
              <a:defRPr/>
            </a:pPr>
            <a:endParaRPr kumimoji="1" lang="ko-KR" altLang="en-US" sz="950" b="0" i="0" u="none" strike="noStrike" kern="1200" cap="none" spc="0" normalizeH="0" baseline="0">
              <a:solidFill>
                <a:schemeClr val="tx1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  <a:p>
            <a:pPr marL="171450" marR="0" lvl="0" indent="-17145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Arial"/>
              <a:buChar char="•"/>
              <a:defRPr/>
            </a:pPr>
            <a:r>
              <a:rPr kumimoji="1" lang="en-US" altLang="ko-KR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7</a:t>
            </a:r>
            <a:r>
              <a:rPr kumimoji="1" lang="ko-KR" altLang="en-US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 </a:t>
            </a:r>
            <a:r>
              <a:rPr kumimoji="1" lang="en-US" altLang="ko-KR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:</a:t>
            </a:r>
            <a:r>
              <a:rPr kumimoji="1" lang="ko-KR" altLang="en-US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 예약을 확인할 수 있음</a:t>
            </a:r>
            <a:endParaRPr kumimoji="1" lang="ko-KR" altLang="en-US" sz="950" b="0" i="0" u="none" strike="noStrike" kern="1200" cap="none" spc="0" normalizeH="0" baseline="0">
              <a:solidFill>
                <a:schemeClr val="tx1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  <a:p>
            <a:pPr marL="360000" marR="0" lvl="1" indent="-17145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Arial"/>
              <a:buChar char="•"/>
              <a:defRPr/>
            </a:pPr>
            <a:r>
              <a:rPr kumimoji="1" lang="ko-KR" altLang="en-US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제한사항 </a:t>
            </a:r>
            <a:r>
              <a:rPr kumimoji="1" lang="en-US" altLang="ko-KR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: </a:t>
            </a:r>
            <a:r>
              <a:rPr kumimoji="1" lang="ko-KR" altLang="en-US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예약 동물과 예약 목적을 선택해야 함</a:t>
            </a:r>
            <a:r>
              <a:rPr kumimoji="1" lang="en-US" altLang="ko-KR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.</a:t>
            </a:r>
            <a:r>
              <a:rPr kumimoji="1" lang="ko-KR" altLang="en-US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 예약 목적이 </a:t>
            </a:r>
            <a:r>
              <a:rPr kumimoji="1" lang="en-US" altLang="ko-KR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‘</a:t>
            </a:r>
            <a:r>
              <a:rPr kumimoji="1" lang="ko-KR" altLang="en-US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기타</a:t>
            </a:r>
            <a:r>
              <a:rPr kumimoji="1" lang="en-US" altLang="ko-KR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’</a:t>
            </a:r>
            <a:r>
              <a:rPr kumimoji="1" lang="ko-KR" altLang="en-US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일 경우</a:t>
            </a:r>
            <a:r>
              <a:rPr kumimoji="1" lang="en-US" altLang="ko-KR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,</a:t>
            </a:r>
            <a:r>
              <a:rPr kumimoji="1" lang="ko-KR" altLang="en-US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 메시지를 반드시 작성해야 넘어갈 수 있음</a:t>
            </a:r>
            <a:endParaRPr kumimoji="1" lang="ko-KR" altLang="en-US" sz="950" b="0" i="0" u="none" strike="noStrike" kern="1200" cap="none" spc="0" normalizeH="0" baseline="0">
              <a:solidFill>
                <a:schemeClr val="tx1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  <a:p>
            <a:pPr marL="360000" marR="0" lvl="1" indent="-17145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Arial"/>
              <a:buChar char="•"/>
              <a:defRPr/>
            </a:pPr>
            <a:r>
              <a:rPr kumimoji="1" lang="ko-KR" altLang="en-US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클릭 이벤트 </a:t>
            </a:r>
            <a:r>
              <a:rPr kumimoji="1" lang="en-US" altLang="ko-KR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: </a:t>
            </a:r>
            <a:r>
              <a:rPr kumimoji="1" lang="ko-KR" altLang="en-US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예약 확인 페이지로 넘어감</a:t>
            </a:r>
            <a:endParaRPr kumimoji="1" lang="ko-KR" altLang="en-US" sz="950" b="0" i="0" u="none" strike="noStrike" kern="1200" cap="none" spc="0" normalizeH="0" baseline="0">
              <a:solidFill>
                <a:schemeClr val="tx1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9223" name=""/>
          <p:cNvSpPr txBox="1"/>
          <p:nvPr/>
        </p:nvSpPr>
        <p:spPr>
          <a:xfrm>
            <a:off x="1568137" y="1028493"/>
            <a:ext cx="2015794" cy="23642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000" b="0" i="0" baseline="0" mc:Ignorable="hp" hp:hslEmbossed="0">
                <a:solidFill>
                  <a:schemeClr val="tx1"/>
                </a:solidFill>
                <a:latin typeface="돋움체"/>
                <a:ea typeface="돋움체"/>
                <a:cs typeface="+mn-cs"/>
              </a:rPr>
              <a:t>P</a:t>
            </a:r>
            <a:r>
              <a:rPr xmlns:mc="http://schemas.openxmlformats.org/markup-compatibility/2006" xmlns:hp="http://schemas.haansoft.com/office/presentation/8.0" kumimoji="1" lang="en-US" altLang="ko-KR" sz="1000" b="0" i="0" baseline="0" mc:Ignorable="hp" hp:hslEmbossed="0">
                <a:solidFill>
                  <a:schemeClr val="tx1"/>
                </a:solidFill>
                <a:latin typeface="돋움체"/>
                <a:ea typeface="돋움체"/>
                <a:cs typeface="+mn-cs"/>
              </a:rPr>
              <a:t>520</a:t>
            </a:r>
            <a:endParaRPr xmlns:mc="http://schemas.openxmlformats.org/markup-compatibility/2006" xmlns:hp="http://schemas.haansoft.com/office/presentation/8.0" kumimoji="1" lang="en-US" altLang="ko-KR" sz="1000" b="0" i="0" baseline="0" mc:Ignorable="hp" hp:hslEmbossed="0">
              <a:solidFill>
                <a:schemeClr val="tx1"/>
              </a:solidFill>
              <a:latin typeface="돋움체"/>
              <a:ea typeface="돋움체"/>
              <a:cs typeface="+mn-cs"/>
            </a:endParaRPr>
          </a:p>
        </p:txBody>
      </p:sp>
      <p:sp>
        <p:nvSpPr>
          <p:cNvPr id="9224" name=""/>
          <p:cNvSpPr txBox="1"/>
          <p:nvPr/>
        </p:nvSpPr>
        <p:spPr>
          <a:xfrm>
            <a:off x="4952074" y="1028493"/>
            <a:ext cx="2015794" cy="23642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000" b="0" i="0" baseline="0" mc:Ignorable="hp" hp:hslEmbossed="0">
                <a:solidFill>
                  <a:schemeClr val="tx1"/>
                </a:solidFill>
                <a:latin typeface="돋움체"/>
                <a:ea typeface="돋움체"/>
                <a:cs typeface="+mn-cs"/>
              </a:rPr>
              <a:t>병원 예약 페이지</a:t>
            </a:r>
            <a:endParaRPr xmlns:mc="http://schemas.openxmlformats.org/markup-compatibility/2006" xmlns:hp="http://schemas.haansoft.com/office/presentation/8.0" kumimoji="1" lang="ko-KR" altLang="en-US" sz="1000" b="0" i="0" baseline="0" mc:Ignorable="hp" hp:hslEmbossed="0">
              <a:solidFill>
                <a:schemeClr val="tx1"/>
              </a:solidFill>
              <a:latin typeface="돋움체"/>
              <a:ea typeface="돋움체"/>
              <a:cs typeface="+mn-cs"/>
            </a:endParaRPr>
          </a:p>
        </p:txBody>
      </p:sp>
      <p:sp>
        <p:nvSpPr>
          <p:cNvPr id="9225" name=""/>
          <p:cNvSpPr txBox="1"/>
          <p:nvPr/>
        </p:nvSpPr>
        <p:spPr>
          <a:xfrm>
            <a:off x="4952074" y="746001"/>
            <a:ext cx="2015793" cy="24598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000" b="0" i="0" baseline="0" mc:Ignorable="hp" hp:hslEmbossed="0">
                <a:solidFill>
                  <a:schemeClr val="tx1"/>
                </a:solidFill>
                <a:latin typeface="돋움체"/>
                <a:ea typeface="돋움체"/>
                <a:cs typeface="+mn-cs"/>
              </a:rPr>
              <a:t>병원 예약</a:t>
            </a:r>
            <a:endParaRPr xmlns:mc="http://schemas.openxmlformats.org/markup-compatibility/2006" xmlns:hp="http://schemas.haansoft.com/office/presentation/8.0" kumimoji="1" lang="ko-KR" altLang="en-US" sz="1000" b="0" i="0" baseline="0" mc:Ignorable="hp" hp:hslEmbossed="0">
              <a:solidFill>
                <a:schemeClr val="tx1"/>
              </a:solidFill>
              <a:latin typeface="돋움체"/>
              <a:ea typeface="돋움체"/>
              <a:cs typeface="+mn-cs"/>
            </a:endParaRPr>
          </a:p>
        </p:txBody>
      </p:sp>
      <p:sp>
        <p:nvSpPr>
          <p:cNvPr id="9226" name=""/>
          <p:cNvSpPr/>
          <p:nvPr/>
        </p:nvSpPr>
        <p:spPr>
          <a:xfrm>
            <a:off x="3691647" y="2816147"/>
            <a:ext cx="180022" cy="180022"/>
          </a:xfrm>
          <a:prstGeom prst="ellipse">
            <a:avLst/>
          </a:prstGeom>
          <a:solidFill>
            <a:srgbClr val="f5c242"/>
          </a:solidFill>
          <a:ln w="9544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ctr" anchorCtr="0">
            <a:prstTxWarp prst="textNoShape">
              <a:avLst/>
            </a:prstTxWarp>
            <a:noAutofit/>
          </a:bodyPr>
          <a:p>
            <a:pPr marL="0" lvl="0" indent="0" algn="ctr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000" b="1" i="0" baseline="0" mc:Ignorable="hp" hp:hslEmbossed="0">
                <a:solidFill>
                  <a:schemeClr val="bg1"/>
                </a:solidFill>
                <a:latin typeface="굴림"/>
                <a:ea typeface="굴림"/>
                <a:cs typeface="+mn-cs"/>
              </a:rPr>
              <a:t>1</a:t>
            </a:r>
            <a:endParaRPr xmlns:mc="http://schemas.openxmlformats.org/markup-compatibility/2006" xmlns:hp="http://schemas.haansoft.com/office/presentation/8.0" kumimoji="1" lang="ko-KR" altLang="en-US" sz="1000" b="1" i="0" mc:Ignorable="hp" hp:hslEmbossed="0">
              <a:solidFill>
                <a:schemeClr val="bg1"/>
              </a:solidFill>
              <a:latin typeface="굴림"/>
              <a:ea typeface="굴림"/>
              <a:cs typeface="+mn-cs"/>
            </a:endParaRPr>
          </a:p>
        </p:txBody>
      </p:sp>
      <p:sp>
        <p:nvSpPr>
          <p:cNvPr id="9227" name=""/>
          <p:cNvSpPr/>
          <p:nvPr/>
        </p:nvSpPr>
        <p:spPr>
          <a:xfrm>
            <a:off x="3655634" y="2960549"/>
            <a:ext cx="180022" cy="180022"/>
          </a:xfrm>
          <a:prstGeom prst="ellipse">
            <a:avLst/>
          </a:prstGeom>
          <a:solidFill>
            <a:srgbClr val="f5c242"/>
          </a:solidFill>
          <a:ln w="9544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ctr" anchorCtr="0">
            <a:prstTxWarp prst="textNoShape">
              <a:avLst/>
            </a:prstTxWarp>
            <a:noAutofit/>
          </a:bodyPr>
          <a:p>
            <a:pPr marL="0" lvl="0" indent="0" algn="ctr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000" b="1" i="0" baseline="0" mc:Ignorable="hp" hp:hslEmbossed="0">
                <a:solidFill>
                  <a:schemeClr val="bg1"/>
                </a:solidFill>
                <a:latin typeface="굴림"/>
                <a:ea typeface="굴림"/>
                <a:cs typeface="+mn-cs"/>
              </a:rPr>
              <a:t>2</a:t>
            </a:r>
            <a:endParaRPr xmlns:mc="http://schemas.openxmlformats.org/markup-compatibility/2006" xmlns:hp="http://schemas.haansoft.com/office/presentation/8.0" kumimoji="1" lang="ko-KR" altLang="en-US" sz="1000" b="1" i="0" mc:Ignorable="hp" hp:hslEmbossed="0">
              <a:solidFill>
                <a:schemeClr val="bg1"/>
              </a:solidFill>
              <a:latin typeface="굴림"/>
              <a:ea typeface="굴림"/>
              <a:cs typeface="+mn-cs"/>
            </a:endParaRPr>
          </a:p>
        </p:txBody>
      </p:sp>
      <p:sp>
        <p:nvSpPr>
          <p:cNvPr id="9228" name=""/>
          <p:cNvSpPr/>
          <p:nvPr/>
        </p:nvSpPr>
        <p:spPr>
          <a:xfrm>
            <a:off x="3691647" y="3104251"/>
            <a:ext cx="180022" cy="180022"/>
          </a:xfrm>
          <a:prstGeom prst="ellipse">
            <a:avLst/>
          </a:prstGeom>
          <a:solidFill>
            <a:srgbClr val="f5c242"/>
          </a:solidFill>
          <a:ln w="9544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ctr" anchorCtr="0">
            <a:prstTxWarp prst="textNoShape">
              <a:avLst/>
            </a:prstTxWarp>
            <a:noAutofit/>
          </a:bodyPr>
          <a:p>
            <a:pPr marL="0" lvl="0" indent="0" algn="ctr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000" b="1" i="0" baseline="0" mc:Ignorable="hp" hp:hslEmbossed="0">
                <a:solidFill>
                  <a:schemeClr val="bg1"/>
                </a:solidFill>
                <a:latin typeface="굴림"/>
                <a:ea typeface="굴림"/>
                <a:cs typeface="+mn-cs"/>
              </a:rPr>
              <a:t>3</a:t>
            </a:r>
            <a:endParaRPr xmlns:mc="http://schemas.openxmlformats.org/markup-compatibility/2006" xmlns:hp="http://schemas.haansoft.com/office/presentation/8.0" kumimoji="1" lang="ko-KR" altLang="en-US" sz="1000" b="1" i="0" mc:Ignorable="hp" hp:hslEmbossed="0">
              <a:solidFill>
                <a:schemeClr val="bg1"/>
              </a:solidFill>
              <a:latin typeface="굴림"/>
              <a:ea typeface="굴림"/>
              <a:cs typeface="+mn-cs"/>
            </a:endParaRPr>
          </a:p>
        </p:txBody>
      </p:sp>
      <p:sp>
        <p:nvSpPr>
          <p:cNvPr id="9229" name=""/>
          <p:cNvSpPr txBox="1"/>
          <p:nvPr/>
        </p:nvSpPr>
        <p:spPr>
          <a:xfrm>
            <a:off x="488849" y="6455185"/>
            <a:ext cx="3241101" cy="14564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0" tIns="0" rIns="0" bIns="0" anchor="t" anchorCtr="0">
            <a:prstTxWarp prst="textNoShape">
              <a:avLst/>
            </a:prstTxWarp>
            <a:sp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en-US" altLang="ko-KR" sz="1000" b="0" i="0" baseline="0" mc:Ignorable="hp" hp:hslEmbossed="0">
                <a:solidFill>
                  <a:schemeClr val="tx1"/>
                </a:solidFill>
                <a:latin typeface="돋움"/>
                <a:ea typeface="돋움"/>
              </a:rPr>
              <a:t>petAm-</a:t>
            </a:r>
            <a:r>
              <a:rPr xmlns:mc="http://schemas.openxmlformats.org/markup-compatibility/2006" xmlns:hp="http://schemas.haansoft.com/office/presentation/8.0" kumimoji="1" lang="ko-KR" altLang="en-US" sz="1000" b="0" i="0" baseline="0" mc:Ignorable="hp" hp:hslEmbossed="0">
                <a:solidFill>
                  <a:schemeClr val="tx1"/>
                </a:solidFill>
                <a:latin typeface="돋움"/>
                <a:ea typeface="돋움"/>
              </a:rPr>
              <a:t>반려동물 관리 앱</a:t>
            </a:r>
            <a:endParaRPr xmlns:mc="http://schemas.openxmlformats.org/markup-compatibility/2006" xmlns:hp="http://schemas.haansoft.com/office/presentation/8.0" kumimoji="1" lang="ko-KR" altLang="en-US" sz="1000" b="0" i="0" baseline="0" mc:Ignorable="hp" hp:hslEmbossed="0">
              <a:solidFill>
                <a:schemeClr val="tx1"/>
              </a:solidFill>
              <a:latin typeface="돋움"/>
              <a:ea typeface="돋움"/>
            </a:endParaRPr>
          </a:p>
        </p:txBody>
      </p:sp>
      <p:sp>
        <p:nvSpPr>
          <p:cNvPr id="9230" name=""/>
          <p:cNvSpPr txBox="1"/>
          <p:nvPr/>
        </p:nvSpPr>
        <p:spPr>
          <a:xfrm>
            <a:off x="8340812" y="747564"/>
            <a:ext cx="1336383" cy="24442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000" b="0" i="0" baseline="0" mc:Ignorable="hp" hp:hslEmbossed="0">
                <a:solidFill>
                  <a:schemeClr val="tx1"/>
                </a:solidFill>
                <a:latin typeface="돋움체"/>
                <a:ea typeface="돋움체"/>
                <a:cs typeface="+mn-cs"/>
              </a:rPr>
              <a:t>2021.0</a:t>
            </a:r>
            <a:r>
              <a:rPr xmlns:mc="http://schemas.openxmlformats.org/markup-compatibility/2006" xmlns:hp="http://schemas.haansoft.com/office/presentation/8.0" kumimoji="1" lang="en-US" altLang="ko-KR" sz="1000" b="0" i="0" baseline="0" mc:Ignorable="hp" hp:hslEmbossed="0">
                <a:solidFill>
                  <a:schemeClr val="tx1"/>
                </a:solidFill>
                <a:latin typeface="돋움체"/>
                <a:ea typeface="돋움체"/>
                <a:cs typeface="+mn-cs"/>
              </a:rPr>
              <a:t>8</a:t>
            </a:r>
            <a:r>
              <a:rPr xmlns:mc="http://schemas.openxmlformats.org/markup-compatibility/2006" xmlns:hp="http://schemas.haansoft.com/office/presentation/8.0" kumimoji="1" lang="ko-KR" altLang="en-US" sz="1000" b="0" i="0" baseline="0" mc:Ignorable="hp" hp:hslEmbossed="0">
                <a:solidFill>
                  <a:schemeClr val="tx1"/>
                </a:solidFill>
                <a:latin typeface="돋움체"/>
                <a:ea typeface="돋움체"/>
                <a:cs typeface="+mn-cs"/>
              </a:rPr>
              <a:t>.</a:t>
            </a:r>
            <a:r>
              <a:rPr xmlns:mc="http://schemas.openxmlformats.org/markup-compatibility/2006" xmlns:hp="http://schemas.haansoft.com/office/presentation/8.0" kumimoji="1" lang="en-US" altLang="ko-KR" sz="1000" b="0" i="0" baseline="0" mc:Ignorable="hp" hp:hslEmbossed="0">
                <a:solidFill>
                  <a:schemeClr val="tx1"/>
                </a:solidFill>
                <a:latin typeface="돋움체"/>
                <a:ea typeface="돋움체"/>
                <a:cs typeface="+mn-cs"/>
              </a:rPr>
              <a:t>31</a:t>
            </a:r>
            <a:endParaRPr xmlns:mc="http://schemas.openxmlformats.org/markup-compatibility/2006" xmlns:hp="http://schemas.haansoft.com/office/presentation/8.0" kumimoji="1" lang="en-US" altLang="ko-KR" sz="1000" b="0" i="0" baseline="0" mc:Ignorable="hp" hp:hslEmbossed="0">
              <a:solidFill>
                <a:schemeClr val="tx1"/>
              </a:solidFill>
              <a:latin typeface="돋움체"/>
              <a:ea typeface="돋움체"/>
              <a:cs typeface="+mn-cs"/>
            </a:endParaRPr>
          </a:p>
        </p:txBody>
      </p:sp>
      <p:sp>
        <p:nvSpPr>
          <p:cNvPr id="9231" name=""/>
          <p:cNvSpPr txBox="1"/>
          <p:nvPr/>
        </p:nvSpPr>
        <p:spPr>
          <a:xfrm>
            <a:off x="8340812" y="991988"/>
            <a:ext cx="1336384" cy="23483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000" b="0" i="0" baseline="0" mc:Ignorable="hp" hp:hslEmbossed="0">
                <a:solidFill>
                  <a:schemeClr val="tx1"/>
                </a:solidFill>
                <a:latin typeface="돋움체"/>
                <a:ea typeface="돋움체"/>
                <a:cs typeface="+mn-cs"/>
              </a:rPr>
              <a:t>안현서</a:t>
            </a:r>
            <a:endParaRPr xmlns:mc="http://schemas.openxmlformats.org/markup-compatibility/2006" xmlns:hp="http://schemas.haansoft.com/office/presentation/8.0" kumimoji="1" lang="ko-KR" altLang="en-US" sz="1000" b="0" i="0" baseline="0" mc:Ignorable="hp" hp:hslEmbossed="0">
              <a:solidFill>
                <a:schemeClr val="tx1"/>
              </a:solidFill>
              <a:latin typeface="돋움체"/>
              <a:ea typeface="돋움체"/>
              <a:cs typeface="+mn-cs"/>
            </a:endParaRPr>
          </a:p>
        </p:txBody>
      </p:sp>
      <p:sp>
        <p:nvSpPr>
          <p:cNvPr id="9233" name=""/>
          <p:cNvSpPr/>
          <p:nvPr/>
        </p:nvSpPr>
        <p:spPr>
          <a:xfrm>
            <a:off x="3583608" y="3320329"/>
            <a:ext cx="180022" cy="180022"/>
          </a:xfrm>
          <a:prstGeom prst="ellipse">
            <a:avLst/>
          </a:prstGeom>
          <a:solidFill>
            <a:srgbClr val="f5c242"/>
          </a:solidFill>
          <a:ln w="9544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marL="0" lvl="0" indent="0" algn="ctr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en-US" altLang="ko-KR" sz="1000" b="1" i="0" baseline="0" mc:Ignorable="hp" hp:hslEmbossed="0">
                <a:solidFill>
                  <a:schemeClr val="bg1"/>
                </a:solidFill>
                <a:latin typeface="굴림"/>
                <a:ea typeface="굴림"/>
                <a:cs typeface="+mn-cs"/>
              </a:rPr>
              <a:t>4</a:t>
            </a:r>
            <a:endParaRPr xmlns:mc="http://schemas.openxmlformats.org/markup-compatibility/2006" xmlns:hp="http://schemas.haansoft.com/office/presentation/8.0" kumimoji="1" lang="en-US" altLang="ko-KR" sz="1000" b="1" i="0" baseline="0" mc:Ignorable="hp" hp:hslEmbossed="0">
              <a:solidFill>
                <a:schemeClr val="bg1"/>
              </a:solidFill>
              <a:latin typeface="굴림"/>
              <a:ea typeface="굴림"/>
              <a:cs typeface="+mn-cs"/>
            </a:endParaRPr>
          </a:p>
        </p:txBody>
      </p:sp>
      <p:sp>
        <p:nvSpPr>
          <p:cNvPr id="9234" name=""/>
          <p:cNvSpPr/>
          <p:nvPr/>
        </p:nvSpPr>
        <p:spPr>
          <a:xfrm>
            <a:off x="4051777" y="4076644"/>
            <a:ext cx="180022" cy="180022"/>
          </a:xfrm>
          <a:prstGeom prst="ellipse">
            <a:avLst/>
          </a:prstGeom>
          <a:solidFill>
            <a:srgbClr val="f5c242"/>
          </a:solidFill>
          <a:ln w="9544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marL="0" lvl="0" indent="0" algn="ctr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en-US" altLang="ko-KR" sz="1000" b="1" i="0" baseline="0" mc:Ignorable="hp" hp:hslEmbossed="0">
                <a:solidFill>
                  <a:schemeClr val="bg1"/>
                </a:solidFill>
                <a:latin typeface="굴림"/>
                <a:ea typeface="굴림"/>
                <a:cs typeface="+mn-cs"/>
              </a:rPr>
              <a:t>5</a:t>
            </a:r>
            <a:endParaRPr xmlns:mc="http://schemas.openxmlformats.org/markup-compatibility/2006" xmlns:hp="http://schemas.haansoft.com/office/presentation/8.0" kumimoji="1" lang="ko-KR" altLang="en-US" sz="1000" b="1" i="0" baseline="0" mc:Ignorable="hp" hp:hslEmbossed="0">
              <a:solidFill>
                <a:schemeClr val="bg1"/>
              </a:solidFill>
              <a:latin typeface="굴림"/>
              <a:ea typeface="굴림"/>
              <a:cs typeface="+mn-cs"/>
            </a:endParaRPr>
          </a:p>
        </p:txBody>
      </p:sp>
      <p:sp>
        <p:nvSpPr>
          <p:cNvPr id="9235" name=""/>
          <p:cNvSpPr/>
          <p:nvPr/>
        </p:nvSpPr>
        <p:spPr>
          <a:xfrm>
            <a:off x="3619664" y="4616797"/>
            <a:ext cx="180022" cy="180022"/>
          </a:xfrm>
          <a:prstGeom prst="ellipse">
            <a:avLst/>
          </a:prstGeom>
          <a:solidFill>
            <a:srgbClr val="f5c242"/>
          </a:solidFill>
          <a:ln w="9544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marL="0" lvl="0" indent="0" algn="ctr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en-US" altLang="ko-KR" sz="1000" b="1" i="0" baseline="0" mc:Ignorable="hp" hp:hslEmbossed="0">
                <a:solidFill>
                  <a:schemeClr val="bg1"/>
                </a:solidFill>
                <a:latin typeface="굴림"/>
                <a:ea typeface="굴림"/>
                <a:cs typeface="+mn-cs"/>
              </a:rPr>
              <a:t>6</a:t>
            </a:r>
            <a:endParaRPr xmlns:mc="http://schemas.openxmlformats.org/markup-compatibility/2006" xmlns:hp="http://schemas.haansoft.com/office/presentation/8.0" kumimoji="1" lang="en-US" altLang="ko-KR" sz="1000" b="1" i="0" baseline="0" mc:Ignorable="hp" hp:hslEmbossed="0">
              <a:solidFill>
                <a:schemeClr val="bg1"/>
              </a:solidFill>
              <a:latin typeface="굴림"/>
              <a:ea typeface="굴림"/>
              <a:cs typeface="+mn-cs"/>
            </a:endParaRPr>
          </a:p>
        </p:txBody>
      </p:sp>
      <p:sp>
        <p:nvSpPr>
          <p:cNvPr id="9236" name=""/>
          <p:cNvSpPr/>
          <p:nvPr/>
        </p:nvSpPr>
        <p:spPr>
          <a:xfrm>
            <a:off x="4267898" y="4616839"/>
            <a:ext cx="180022" cy="180022"/>
          </a:xfrm>
          <a:prstGeom prst="ellipse">
            <a:avLst/>
          </a:prstGeom>
          <a:solidFill>
            <a:srgbClr val="f5c242"/>
          </a:solidFill>
          <a:ln w="9544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marL="0" lvl="0" indent="0" algn="ctr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en-US" altLang="ko-KR" sz="1000" b="1" i="0" baseline="0" mc:Ignorable="hp" hp:hslEmbossed="0">
                <a:solidFill>
                  <a:schemeClr val="bg1"/>
                </a:solidFill>
                <a:latin typeface="굴림"/>
                <a:ea typeface="굴림"/>
                <a:cs typeface="+mn-cs"/>
              </a:rPr>
              <a:t>7</a:t>
            </a:r>
            <a:endParaRPr xmlns:mc="http://schemas.openxmlformats.org/markup-compatibility/2006" xmlns:hp="http://schemas.haansoft.com/office/presentation/8.0" kumimoji="1" lang="en-US" altLang="ko-KR" sz="1000" b="1" i="0" baseline="0" mc:Ignorable="hp" hp:hslEmbossed="0">
              <a:solidFill>
                <a:schemeClr val="bg1"/>
              </a:solidFill>
              <a:latin typeface="굴림"/>
              <a:ea typeface="굴림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"/>
          <p:cNvSpPr txBox="1"/>
          <p:nvPr/>
        </p:nvSpPr>
        <p:spPr>
          <a:xfrm>
            <a:off x="1568137" y="747564"/>
            <a:ext cx="1336438" cy="24442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000" b="0" i="0" baseline="0" mc:Ignorable="hp" hp:hslEmbossed="0">
                <a:solidFill>
                  <a:schemeClr val="tx1"/>
                </a:solidFill>
                <a:latin typeface="돋움체"/>
                <a:ea typeface="돋움체"/>
                <a:cs typeface="+mn-cs"/>
              </a:rPr>
              <a:t>병원 예약 확인</a:t>
            </a:r>
            <a:endParaRPr xmlns:mc="http://schemas.openxmlformats.org/markup-compatibility/2006" xmlns:hp="http://schemas.haansoft.com/office/presentation/8.0" kumimoji="1" lang="ko-KR" altLang="en-US" sz="1000" b="0" i="0" baseline="0" mc:Ignorable="hp" hp:hslEmbossed="0">
              <a:solidFill>
                <a:schemeClr val="tx1"/>
              </a:solidFill>
              <a:latin typeface="돋움체"/>
              <a:ea typeface="돋움체"/>
              <a:cs typeface="+mn-cs"/>
            </a:endParaRPr>
          </a:p>
        </p:txBody>
      </p:sp>
      <p:sp>
        <p:nvSpPr>
          <p:cNvPr id="9222" name="TextBox 10"/>
          <p:cNvSpPr txBox="1">
            <a:spLocks noChangeArrowheads="1"/>
          </p:cNvSpPr>
          <p:nvPr/>
        </p:nvSpPr>
        <p:spPr>
          <a:xfrm>
            <a:off x="7185024" y="1520825"/>
            <a:ext cx="2376742" cy="198247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kumimoji="1" sz="800" b="1">
                <a:solidFill>
                  <a:schemeClr val="tx1"/>
                </a:solidFill>
                <a:latin typeface="굴림"/>
                <a:ea typeface="굴림"/>
              </a:defRPr>
            </a:lvl1pPr>
            <a:lvl2pPr marL="742950" indent="-285750">
              <a:defRPr kumimoji="1" sz="800" b="1">
                <a:solidFill>
                  <a:schemeClr val="tx1"/>
                </a:solidFill>
                <a:latin typeface="굴림"/>
                <a:ea typeface="굴림"/>
              </a:defRPr>
            </a:lvl2pPr>
            <a:lvl3pPr marL="1143000" indent="-228600">
              <a:defRPr kumimoji="1" sz="800" b="1">
                <a:solidFill>
                  <a:schemeClr val="tx1"/>
                </a:solidFill>
                <a:latin typeface="굴림"/>
                <a:ea typeface="굴림"/>
              </a:defRPr>
            </a:lvl3pPr>
            <a:lvl4pPr marL="1600200" indent="-228600">
              <a:defRPr kumimoji="1" sz="800" b="1">
                <a:solidFill>
                  <a:schemeClr val="tx1"/>
                </a:solidFill>
                <a:latin typeface="굴림"/>
                <a:ea typeface="굴림"/>
              </a:defRPr>
            </a:lvl4pPr>
            <a:lvl5pPr marL="2057400" indent="-228600">
              <a:defRPr kumimoji="1" sz="800" b="1">
                <a:solidFill>
                  <a:schemeClr val="tx1"/>
                </a:solidFill>
                <a:latin typeface="굴림"/>
                <a:ea typeface="굴림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굴림"/>
                <a:ea typeface="굴림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굴림"/>
                <a:ea typeface="굴림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굴림"/>
                <a:ea typeface="굴림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굴림"/>
                <a:ea typeface="굴림"/>
              </a:defRPr>
            </a:lvl9pPr>
          </a:lstStyle>
          <a:p>
            <a:pPr marL="0" marR="0" lvl="0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1" lang="ko-KR" altLang="en-US" sz="100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예약 정보를 확인할 수 있는 페이지</a:t>
            </a:r>
            <a:endParaRPr kumimoji="1" lang="ko-KR" altLang="en-US" sz="1000" b="0" i="0" u="none" strike="noStrike" kern="1200" cap="none" spc="0" normalizeH="0" baseline="0">
              <a:solidFill>
                <a:schemeClr val="tx1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  <a:p>
            <a:pPr marL="0" marR="0" lvl="0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 kumimoji="1" lang="en-US" altLang="ko-KR" sz="1000" b="0" i="0" u="none" strike="noStrike" kern="1200" cap="none" spc="0" normalizeH="0" baseline="0">
              <a:solidFill>
                <a:schemeClr val="tx1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  <a:p>
            <a:pPr marL="171450" marR="0" lvl="0" indent="-17145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Arial"/>
              <a:buChar char="•"/>
              <a:defRPr/>
            </a:pPr>
            <a:r>
              <a:rPr kumimoji="1" lang="en-US" altLang="ko-KR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1 : </a:t>
            </a:r>
            <a:r>
              <a:rPr kumimoji="1" lang="ko-KR" altLang="en-US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예약한 정보를 확인할 수 있음</a:t>
            </a:r>
            <a:endParaRPr kumimoji="1" lang="ko-KR" altLang="en-US" sz="950" b="0" i="0" u="none" strike="noStrike" kern="1200" cap="none" spc="0" normalizeH="0" baseline="0">
              <a:solidFill>
                <a:schemeClr val="tx1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  <a:p>
            <a:pPr marL="171450" marR="0" lvl="0" indent="-17145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Arial"/>
              <a:buChar char="•"/>
              <a:defRPr/>
            </a:pPr>
            <a:endParaRPr kumimoji="1" lang="ko-KR" altLang="en-US" sz="950" b="0" i="0" u="none" strike="noStrike" kern="1200" cap="none" spc="0" normalizeH="0" baseline="0">
              <a:solidFill>
                <a:schemeClr val="tx1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  <a:p>
            <a:pPr marL="171450" marR="0" lvl="0" indent="-17145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Arial"/>
              <a:buChar char="•"/>
              <a:defRPr/>
            </a:pPr>
            <a:r>
              <a:rPr kumimoji="1" lang="en-US" altLang="ko-KR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2</a:t>
            </a:r>
            <a:r>
              <a:rPr kumimoji="1" lang="ko-KR" altLang="en-US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 </a:t>
            </a:r>
            <a:r>
              <a:rPr kumimoji="1" lang="en-US" altLang="ko-KR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:</a:t>
            </a:r>
            <a:r>
              <a:rPr kumimoji="1" lang="ko-KR" altLang="en-US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 예약 주의사항</a:t>
            </a:r>
            <a:endParaRPr kumimoji="1" lang="ko-KR" altLang="en-US" sz="950" b="0" i="0" u="none" strike="noStrike" kern="1200" cap="none" spc="0" normalizeH="0" baseline="0">
              <a:solidFill>
                <a:schemeClr val="tx1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  <a:p>
            <a:pPr marL="171450" marR="0" lvl="0" indent="-17145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Arial"/>
              <a:buChar char="•"/>
              <a:defRPr/>
            </a:pPr>
            <a:endParaRPr kumimoji="1" lang="ko-KR" altLang="en-US" sz="950" b="0" i="0" u="none" strike="noStrike" kern="1200" cap="none" spc="0" normalizeH="0" baseline="0">
              <a:solidFill>
                <a:schemeClr val="tx1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  <a:p>
            <a:pPr marL="171450" marR="0" lvl="0" indent="-17145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Arial"/>
              <a:buChar char="•"/>
              <a:defRPr/>
            </a:pPr>
            <a:r>
              <a:rPr kumimoji="1" lang="en-US" altLang="ko-KR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3</a:t>
            </a:r>
            <a:r>
              <a:rPr kumimoji="1" lang="ko-KR" altLang="en-US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 </a:t>
            </a:r>
            <a:r>
              <a:rPr kumimoji="1" lang="en-US" altLang="ko-KR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:</a:t>
            </a:r>
            <a:r>
              <a:rPr kumimoji="1" lang="ko-KR" altLang="en-US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 예약 정보를 다시 입력할 수 있음</a:t>
            </a:r>
            <a:endParaRPr kumimoji="1" lang="ko-KR" altLang="en-US" sz="950" b="0" i="0" u="none" strike="noStrike" kern="1200" cap="none" spc="0" normalizeH="0" baseline="0">
              <a:solidFill>
                <a:schemeClr val="tx1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  <a:p>
            <a:pPr marL="360000" marR="0" lvl="1" indent="-17145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Arial"/>
              <a:buChar char="•"/>
              <a:defRPr/>
            </a:pPr>
            <a:r>
              <a:rPr kumimoji="1" lang="ko-KR" altLang="en-US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클릭 이벤트 </a:t>
            </a:r>
            <a:r>
              <a:rPr kumimoji="1" lang="en-US" altLang="ko-KR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: </a:t>
            </a:r>
            <a:r>
              <a:rPr kumimoji="1" lang="ko-KR" altLang="en-US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이전 페이지로 이동</a:t>
            </a:r>
            <a:endParaRPr kumimoji="1" lang="ko-KR" altLang="en-US" sz="950" b="0" i="0" u="none" strike="noStrike" kern="1200" cap="none" spc="0" normalizeH="0" baseline="0">
              <a:solidFill>
                <a:schemeClr val="tx1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  <a:p>
            <a:pPr marL="360000" marR="0" lvl="1" indent="-17145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Arial"/>
              <a:buChar char="•"/>
              <a:defRPr/>
            </a:pPr>
            <a:endParaRPr kumimoji="1" lang="ko-KR" altLang="en-US" sz="950" b="0" i="0" u="none" strike="noStrike" kern="1200" cap="none" spc="0" normalizeH="0" baseline="0">
              <a:solidFill>
                <a:schemeClr val="tx1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  <a:p>
            <a:pPr marL="171450" marR="0" lvl="0" indent="-17145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Arial"/>
              <a:buChar char="•"/>
              <a:defRPr/>
            </a:pPr>
            <a:r>
              <a:rPr kumimoji="1" lang="en-US" altLang="ko-KR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4 : </a:t>
            </a:r>
            <a:r>
              <a:rPr kumimoji="1" lang="ko-KR" altLang="en-US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예약을 확정지을 수 있음</a:t>
            </a:r>
            <a:endParaRPr kumimoji="1" lang="ko-KR" altLang="en-US" sz="950" b="0" i="0" u="none" strike="noStrike" kern="1200" cap="none" spc="0" normalizeH="0" baseline="0">
              <a:solidFill>
                <a:schemeClr val="tx1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  <a:p>
            <a:pPr marL="360000" marR="0" lvl="1" indent="-17145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Arial"/>
              <a:buChar char="•"/>
              <a:defRPr/>
            </a:pPr>
            <a:r>
              <a:rPr kumimoji="1" lang="ko-KR" altLang="en-US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클릭 이벤트 </a:t>
            </a:r>
            <a:r>
              <a:rPr kumimoji="1" lang="en-US" altLang="ko-KR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: </a:t>
            </a:r>
            <a:r>
              <a:rPr kumimoji="1" lang="ko-KR" altLang="en-US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예약이 확정되고</a:t>
            </a:r>
            <a:r>
              <a:rPr kumimoji="1" lang="en-US" altLang="ko-KR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,</a:t>
            </a:r>
            <a:r>
              <a:rPr kumimoji="1" lang="ko-KR" altLang="en-US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 내 예약 내역 페이지로 이동</a:t>
            </a:r>
            <a:endParaRPr kumimoji="1" lang="ko-KR" altLang="en-US" sz="950" b="0" i="0" u="none" strike="noStrike" kern="1200" cap="none" spc="0" normalizeH="0" baseline="0">
              <a:solidFill>
                <a:schemeClr val="tx1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  <a:p>
            <a:pPr marL="188550" marR="0" lvl="1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 kumimoji="1" lang="en-US" altLang="ko-KR" sz="950" b="0" i="0" u="none" strike="noStrike" kern="1200" cap="none" spc="0" normalizeH="0" baseline="0">
              <a:solidFill>
                <a:schemeClr val="tx1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9223" name=""/>
          <p:cNvSpPr txBox="1"/>
          <p:nvPr/>
        </p:nvSpPr>
        <p:spPr>
          <a:xfrm>
            <a:off x="1568137" y="1028493"/>
            <a:ext cx="2015794" cy="23642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000" b="0" i="0" baseline="0" mc:Ignorable="hp" hp:hslEmbossed="0">
                <a:solidFill>
                  <a:schemeClr val="tx1"/>
                </a:solidFill>
                <a:latin typeface="돋움체"/>
                <a:ea typeface="돋움체"/>
                <a:cs typeface="+mn-cs"/>
              </a:rPr>
              <a:t>P</a:t>
            </a:r>
            <a:r>
              <a:rPr xmlns:mc="http://schemas.openxmlformats.org/markup-compatibility/2006" xmlns:hp="http://schemas.haansoft.com/office/presentation/8.0" kumimoji="1" lang="en-US" altLang="ko-KR" sz="1000" b="0" i="0" baseline="0" mc:Ignorable="hp" hp:hslEmbossed="0">
                <a:solidFill>
                  <a:schemeClr val="tx1"/>
                </a:solidFill>
                <a:latin typeface="돋움체"/>
                <a:ea typeface="돋움체"/>
                <a:cs typeface="+mn-cs"/>
              </a:rPr>
              <a:t>530</a:t>
            </a:r>
            <a:endParaRPr xmlns:mc="http://schemas.openxmlformats.org/markup-compatibility/2006" xmlns:hp="http://schemas.haansoft.com/office/presentation/8.0" kumimoji="1" lang="en-US" altLang="ko-KR" sz="1000" b="0" i="0" baseline="0" mc:Ignorable="hp" hp:hslEmbossed="0">
              <a:solidFill>
                <a:schemeClr val="tx1"/>
              </a:solidFill>
              <a:latin typeface="돋움체"/>
              <a:ea typeface="돋움체"/>
              <a:cs typeface="+mn-cs"/>
            </a:endParaRPr>
          </a:p>
        </p:txBody>
      </p:sp>
      <p:sp>
        <p:nvSpPr>
          <p:cNvPr id="9224" name=""/>
          <p:cNvSpPr txBox="1"/>
          <p:nvPr/>
        </p:nvSpPr>
        <p:spPr>
          <a:xfrm>
            <a:off x="4952074" y="1028493"/>
            <a:ext cx="2015794" cy="23642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000" b="0" i="0" baseline="0" mc:Ignorable="hp" hp:hslEmbossed="0">
                <a:solidFill>
                  <a:schemeClr val="tx1"/>
                </a:solidFill>
                <a:latin typeface="돋움체"/>
                <a:ea typeface="돋움체"/>
                <a:cs typeface="+mn-cs"/>
              </a:rPr>
              <a:t>병원 예약 확인 페이지</a:t>
            </a:r>
            <a:endParaRPr xmlns:mc="http://schemas.openxmlformats.org/markup-compatibility/2006" xmlns:hp="http://schemas.haansoft.com/office/presentation/8.0" kumimoji="1" lang="ko-KR" altLang="en-US" sz="1000" b="0" i="0" baseline="0" mc:Ignorable="hp" hp:hslEmbossed="0">
              <a:solidFill>
                <a:schemeClr val="tx1"/>
              </a:solidFill>
              <a:latin typeface="돋움체"/>
              <a:ea typeface="돋움체"/>
              <a:cs typeface="+mn-cs"/>
            </a:endParaRPr>
          </a:p>
        </p:txBody>
      </p:sp>
      <p:sp>
        <p:nvSpPr>
          <p:cNvPr id="9225" name=""/>
          <p:cNvSpPr txBox="1"/>
          <p:nvPr/>
        </p:nvSpPr>
        <p:spPr>
          <a:xfrm>
            <a:off x="4952074" y="746001"/>
            <a:ext cx="2015793" cy="24598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000" b="0" i="0" baseline="0" mc:Ignorable="hp" hp:hslEmbossed="0">
                <a:solidFill>
                  <a:schemeClr val="tx1"/>
                </a:solidFill>
                <a:latin typeface="돋움체"/>
                <a:ea typeface="돋움체"/>
                <a:cs typeface="+mn-cs"/>
              </a:rPr>
              <a:t>병원 예약 확인</a:t>
            </a:r>
            <a:endParaRPr xmlns:mc="http://schemas.openxmlformats.org/markup-compatibility/2006" xmlns:hp="http://schemas.haansoft.com/office/presentation/8.0" kumimoji="1" lang="ko-KR" altLang="en-US" sz="1000" b="0" i="0" baseline="0" mc:Ignorable="hp" hp:hslEmbossed="0">
              <a:solidFill>
                <a:schemeClr val="tx1"/>
              </a:solidFill>
              <a:latin typeface="돋움체"/>
              <a:ea typeface="돋움체"/>
              <a:cs typeface="+mn-cs"/>
            </a:endParaRPr>
          </a:p>
        </p:txBody>
      </p:sp>
      <p:sp>
        <p:nvSpPr>
          <p:cNvPr id="9229" name=""/>
          <p:cNvSpPr txBox="1"/>
          <p:nvPr/>
        </p:nvSpPr>
        <p:spPr>
          <a:xfrm>
            <a:off x="488849" y="6455185"/>
            <a:ext cx="3241101" cy="14564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0" tIns="0" rIns="0" bIns="0" anchor="t" anchorCtr="0">
            <a:prstTxWarp prst="textNoShape">
              <a:avLst/>
            </a:prstTxWarp>
            <a:sp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en-US" altLang="ko-KR" sz="1000" b="0" i="0" baseline="0" mc:Ignorable="hp" hp:hslEmbossed="0">
                <a:solidFill>
                  <a:schemeClr val="tx1"/>
                </a:solidFill>
                <a:latin typeface="돋움"/>
                <a:ea typeface="돋움"/>
              </a:rPr>
              <a:t>petAm-</a:t>
            </a:r>
            <a:r>
              <a:rPr xmlns:mc="http://schemas.openxmlformats.org/markup-compatibility/2006" xmlns:hp="http://schemas.haansoft.com/office/presentation/8.0" kumimoji="1" lang="ko-KR" altLang="en-US" sz="1000" b="0" i="0" baseline="0" mc:Ignorable="hp" hp:hslEmbossed="0">
                <a:solidFill>
                  <a:schemeClr val="tx1"/>
                </a:solidFill>
                <a:latin typeface="돋움"/>
                <a:ea typeface="돋움"/>
              </a:rPr>
              <a:t>반려동물 관리 앱</a:t>
            </a:r>
            <a:endParaRPr xmlns:mc="http://schemas.openxmlformats.org/markup-compatibility/2006" xmlns:hp="http://schemas.haansoft.com/office/presentation/8.0" kumimoji="1" lang="ko-KR" altLang="en-US" sz="1000" b="0" i="0" baseline="0" mc:Ignorable="hp" hp:hslEmbossed="0">
              <a:solidFill>
                <a:schemeClr val="tx1"/>
              </a:solidFill>
              <a:latin typeface="돋움"/>
              <a:ea typeface="돋움"/>
            </a:endParaRPr>
          </a:p>
        </p:txBody>
      </p:sp>
      <p:sp>
        <p:nvSpPr>
          <p:cNvPr id="9230" name=""/>
          <p:cNvSpPr txBox="1"/>
          <p:nvPr/>
        </p:nvSpPr>
        <p:spPr>
          <a:xfrm>
            <a:off x="8340812" y="747564"/>
            <a:ext cx="1336383" cy="24442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000" b="0" i="0" baseline="0" mc:Ignorable="hp" hp:hslEmbossed="0">
                <a:solidFill>
                  <a:schemeClr val="tx1"/>
                </a:solidFill>
                <a:latin typeface="돋움체"/>
                <a:ea typeface="돋움체"/>
                <a:cs typeface="+mn-cs"/>
              </a:rPr>
              <a:t>2021.0</a:t>
            </a:r>
            <a:r>
              <a:rPr xmlns:mc="http://schemas.openxmlformats.org/markup-compatibility/2006" xmlns:hp="http://schemas.haansoft.com/office/presentation/8.0" kumimoji="1" lang="en-US" altLang="ko-KR" sz="1000" b="0" i="0" baseline="0" mc:Ignorable="hp" hp:hslEmbossed="0">
                <a:solidFill>
                  <a:schemeClr val="tx1"/>
                </a:solidFill>
                <a:latin typeface="돋움체"/>
                <a:ea typeface="돋움체"/>
                <a:cs typeface="+mn-cs"/>
              </a:rPr>
              <a:t>8</a:t>
            </a:r>
            <a:r>
              <a:rPr xmlns:mc="http://schemas.openxmlformats.org/markup-compatibility/2006" xmlns:hp="http://schemas.haansoft.com/office/presentation/8.0" kumimoji="1" lang="ko-KR" altLang="en-US" sz="1000" b="0" i="0" baseline="0" mc:Ignorable="hp" hp:hslEmbossed="0">
                <a:solidFill>
                  <a:schemeClr val="tx1"/>
                </a:solidFill>
                <a:latin typeface="돋움체"/>
                <a:ea typeface="돋움체"/>
                <a:cs typeface="+mn-cs"/>
              </a:rPr>
              <a:t>.</a:t>
            </a:r>
            <a:r>
              <a:rPr xmlns:mc="http://schemas.openxmlformats.org/markup-compatibility/2006" xmlns:hp="http://schemas.haansoft.com/office/presentation/8.0" kumimoji="1" lang="en-US" altLang="ko-KR" sz="1000" b="0" i="0" baseline="0" mc:Ignorable="hp" hp:hslEmbossed="0">
                <a:solidFill>
                  <a:schemeClr val="tx1"/>
                </a:solidFill>
                <a:latin typeface="돋움체"/>
                <a:ea typeface="돋움체"/>
                <a:cs typeface="+mn-cs"/>
              </a:rPr>
              <a:t>31</a:t>
            </a:r>
            <a:endParaRPr xmlns:mc="http://schemas.openxmlformats.org/markup-compatibility/2006" xmlns:hp="http://schemas.haansoft.com/office/presentation/8.0" kumimoji="1" lang="en-US" altLang="ko-KR" sz="1000" b="0" i="0" baseline="0" mc:Ignorable="hp" hp:hslEmbossed="0">
              <a:solidFill>
                <a:schemeClr val="tx1"/>
              </a:solidFill>
              <a:latin typeface="돋움체"/>
              <a:ea typeface="돋움체"/>
              <a:cs typeface="+mn-cs"/>
            </a:endParaRPr>
          </a:p>
        </p:txBody>
      </p:sp>
      <p:sp>
        <p:nvSpPr>
          <p:cNvPr id="9231" name=""/>
          <p:cNvSpPr txBox="1"/>
          <p:nvPr/>
        </p:nvSpPr>
        <p:spPr>
          <a:xfrm>
            <a:off x="8340812" y="991988"/>
            <a:ext cx="1336384" cy="23483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000" b="0" i="0" baseline="0" mc:Ignorable="hp" hp:hslEmbossed="0">
                <a:solidFill>
                  <a:schemeClr val="tx1"/>
                </a:solidFill>
                <a:latin typeface="돋움체"/>
                <a:ea typeface="돋움체"/>
                <a:cs typeface="+mn-cs"/>
              </a:rPr>
              <a:t>안현서</a:t>
            </a:r>
            <a:endParaRPr xmlns:mc="http://schemas.openxmlformats.org/markup-compatibility/2006" xmlns:hp="http://schemas.haansoft.com/office/presentation/8.0" kumimoji="1" lang="ko-KR" altLang="en-US" sz="1000" b="0" i="0" baseline="0" mc:Ignorable="hp" hp:hslEmbossed="0">
              <a:solidFill>
                <a:schemeClr val="tx1"/>
              </a:solidFill>
              <a:latin typeface="돋움체"/>
              <a:ea typeface="돋움체"/>
              <a:cs typeface="+mn-cs"/>
            </a:endParaRPr>
          </a:p>
        </p:txBody>
      </p:sp>
      <p:pic>
        <p:nvPicPr>
          <p:cNvPr id="9236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01517" y="2023861"/>
            <a:ext cx="6700008" cy="3457248"/>
          </a:xfrm>
          <a:prstGeom prst="rect">
            <a:avLst/>
          </a:prstGeom>
        </p:spPr>
      </p:pic>
      <p:sp>
        <p:nvSpPr>
          <p:cNvPr id="9237" name=""/>
          <p:cNvSpPr/>
          <p:nvPr/>
        </p:nvSpPr>
        <p:spPr>
          <a:xfrm>
            <a:off x="2719339" y="2960241"/>
            <a:ext cx="180022" cy="180022"/>
          </a:xfrm>
          <a:prstGeom prst="ellipse">
            <a:avLst/>
          </a:prstGeom>
          <a:solidFill>
            <a:srgbClr val="f5c242"/>
          </a:solidFill>
          <a:ln w="9544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marL="0" lvl="0" indent="0" algn="ctr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000" b="1" i="0" baseline="0" mc:Ignorable="hp" hp:hslEmbossed="0">
                <a:solidFill>
                  <a:schemeClr val="bg1"/>
                </a:solidFill>
                <a:latin typeface="굴림"/>
                <a:ea typeface="굴림"/>
                <a:cs typeface="+mn-cs"/>
              </a:rPr>
              <a:t>1</a:t>
            </a:r>
            <a:endParaRPr xmlns:mc="http://schemas.openxmlformats.org/markup-compatibility/2006" xmlns:hp="http://schemas.haansoft.com/office/presentation/8.0" kumimoji="1" lang="ko-KR" altLang="en-US" sz="1000" b="1" i="0" mc:Ignorable="hp" hp:hslEmbossed="0">
              <a:solidFill>
                <a:schemeClr val="bg1"/>
              </a:solidFill>
              <a:latin typeface="굴림"/>
              <a:ea typeface="굴림"/>
              <a:cs typeface="+mn-cs"/>
            </a:endParaRPr>
          </a:p>
        </p:txBody>
      </p:sp>
      <p:sp>
        <p:nvSpPr>
          <p:cNvPr id="9238" name=""/>
          <p:cNvSpPr/>
          <p:nvPr/>
        </p:nvSpPr>
        <p:spPr>
          <a:xfrm>
            <a:off x="5060141" y="2996254"/>
            <a:ext cx="180022" cy="180022"/>
          </a:xfrm>
          <a:prstGeom prst="ellipse">
            <a:avLst/>
          </a:prstGeom>
          <a:solidFill>
            <a:srgbClr val="f5c242"/>
          </a:solidFill>
          <a:ln w="9544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marL="0" lvl="0" indent="0" algn="ctr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000" b="1" i="0" baseline="0" mc:Ignorable="hp" hp:hslEmbossed="0">
                <a:solidFill>
                  <a:schemeClr val="bg1"/>
                </a:solidFill>
                <a:latin typeface="굴림"/>
                <a:ea typeface="굴림"/>
                <a:cs typeface="+mn-cs"/>
              </a:rPr>
              <a:t>2</a:t>
            </a:r>
            <a:endParaRPr xmlns:mc="http://schemas.openxmlformats.org/markup-compatibility/2006" xmlns:hp="http://schemas.haansoft.com/office/presentation/8.0" kumimoji="1" lang="ko-KR" altLang="en-US" sz="1000" b="1" i="0" mc:Ignorable="hp" hp:hslEmbossed="0">
              <a:solidFill>
                <a:schemeClr val="bg1"/>
              </a:solidFill>
              <a:latin typeface="굴림"/>
              <a:ea typeface="굴림"/>
              <a:cs typeface="+mn-cs"/>
            </a:endParaRPr>
          </a:p>
        </p:txBody>
      </p:sp>
      <p:sp>
        <p:nvSpPr>
          <p:cNvPr id="9239" name=""/>
          <p:cNvSpPr/>
          <p:nvPr/>
        </p:nvSpPr>
        <p:spPr>
          <a:xfrm>
            <a:off x="3619664" y="4292680"/>
            <a:ext cx="180022" cy="180022"/>
          </a:xfrm>
          <a:prstGeom prst="ellipse">
            <a:avLst/>
          </a:prstGeom>
          <a:solidFill>
            <a:srgbClr val="f5c242"/>
          </a:solidFill>
          <a:ln w="9544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marL="0" lvl="0" indent="0" algn="ctr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000" b="1" i="0" baseline="0" mc:Ignorable="hp" hp:hslEmbossed="0">
                <a:solidFill>
                  <a:schemeClr val="bg1"/>
                </a:solidFill>
                <a:latin typeface="굴림"/>
                <a:ea typeface="굴림"/>
                <a:cs typeface="+mn-cs"/>
              </a:rPr>
              <a:t>3</a:t>
            </a:r>
            <a:endParaRPr xmlns:mc="http://schemas.openxmlformats.org/markup-compatibility/2006" xmlns:hp="http://schemas.haansoft.com/office/presentation/8.0" kumimoji="1" lang="ko-KR" altLang="en-US" sz="1000" b="1" i="0" mc:Ignorable="hp" hp:hslEmbossed="0">
              <a:solidFill>
                <a:schemeClr val="bg1"/>
              </a:solidFill>
              <a:latin typeface="굴림"/>
              <a:ea typeface="굴림"/>
              <a:cs typeface="+mn-cs"/>
            </a:endParaRPr>
          </a:p>
        </p:txBody>
      </p:sp>
      <p:sp>
        <p:nvSpPr>
          <p:cNvPr id="9240" name=""/>
          <p:cNvSpPr/>
          <p:nvPr/>
        </p:nvSpPr>
        <p:spPr>
          <a:xfrm>
            <a:off x="4303868" y="4292680"/>
            <a:ext cx="180022" cy="180022"/>
          </a:xfrm>
          <a:prstGeom prst="ellipse">
            <a:avLst/>
          </a:prstGeom>
          <a:solidFill>
            <a:srgbClr val="f5c242"/>
          </a:solidFill>
          <a:ln w="9544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marL="0" lvl="0" indent="0" algn="ctr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en-US" altLang="ko-KR" sz="1000" b="1" i="0" baseline="0" mc:Ignorable="hp" hp:hslEmbossed="0">
                <a:solidFill>
                  <a:schemeClr val="bg1"/>
                </a:solidFill>
                <a:latin typeface="굴림"/>
                <a:ea typeface="굴림"/>
                <a:cs typeface="+mn-cs"/>
              </a:rPr>
              <a:t>4</a:t>
            </a:r>
            <a:endParaRPr xmlns:mc="http://schemas.openxmlformats.org/markup-compatibility/2006" xmlns:hp="http://schemas.haansoft.com/office/presentation/8.0" kumimoji="1" lang="en-US" altLang="ko-KR" sz="1000" b="1" i="0" baseline="0" mc:Ignorable="hp" hp:hslEmbossed="0">
              <a:solidFill>
                <a:schemeClr val="bg1"/>
              </a:solidFill>
              <a:latin typeface="굴림"/>
              <a:ea typeface="굴림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33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99183" y="2012648"/>
            <a:ext cx="6721738" cy="3468460"/>
          </a:xfrm>
          <a:prstGeom prst="rect">
            <a:avLst/>
          </a:prstGeom>
        </p:spPr>
      </p:pic>
      <p:sp>
        <p:nvSpPr>
          <p:cNvPr id="9219" name=""/>
          <p:cNvSpPr txBox="1"/>
          <p:nvPr/>
        </p:nvSpPr>
        <p:spPr>
          <a:xfrm>
            <a:off x="1568137" y="747564"/>
            <a:ext cx="1336438" cy="24442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000" b="0" i="0" baseline="0" mc:Ignorable="hp" hp:hslEmbossed="0">
                <a:solidFill>
                  <a:schemeClr val="tx1"/>
                </a:solidFill>
                <a:latin typeface="돋움체"/>
                <a:ea typeface="돋움체"/>
                <a:cs typeface="+mn-cs"/>
              </a:rPr>
              <a:t>내 예약 내역 조회</a:t>
            </a:r>
            <a:endParaRPr xmlns:mc="http://schemas.openxmlformats.org/markup-compatibility/2006" xmlns:hp="http://schemas.haansoft.com/office/presentation/8.0" kumimoji="1" lang="ko-KR" altLang="en-US" sz="1000" b="0" i="0" baseline="0" mc:Ignorable="hp" hp:hslEmbossed="0">
              <a:solidFill>
                <a:schemeClr val="tx1"/>
              </a:solidFill>
              <a:latin typeface="돋움체"/>
              <a:ea typeface="돋움체"/>
              <a:cs typeface="+mn-cs"/>
            </a:endParaRPr>
          </a:p>
        </p:txBody>
      </p:sp>
      <p:sp>
        <p:nvSpPr>
          <p:cNvPr id="9222" name="TextBox 10"/>
          <p:cNvSpPr txBox="1">
            <a:spLocks noChangeArrowheads="1"/>
          </p:cNvSpPr>
          <p:nvPr/>
        </p:nvSpPr>
        <p:spPr>
          <a:xfrm>
            <a:off x="7185025" y="1520824"/>
            <a:ext cx="2376488" cy="3287396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kumimoji="1" sz="800" b="1">
                <a:solidFill>
                  <a:schemeClr val="tx1"/>
                </a:solidFill>
                <a:latin typeface="굴림"/>
                <a:ea typeface="굴림"/>
              </a:defRPr>
            </a:lvl1pPr>
            <a:lvl2pPr marL="742950" indent="-285750">
              <a:defRPr kumimoji="1" sz="800" b="1">
                <a:solidFill>
                  <a:schemeClr val="tx1"/>
                </a:solidFill>
                <a:latin typeface="굴림"/>
                <a:ea typeface="굴림"/>
              </a:defRPr>
            </a:lvl2pPr>
            <a:lvl3pPr marL="1143000" indent="-228600">
              <a:defRPr kumimoji="1" sz="800" b="1">
                <a:solidFill>
                  <a:schemeClr val="tx1"/>
                </a:solidFill>
                <a:latin typeface="굴림"/>
                <a:ea typeface="굴림"/>
              </a:defRPr>
            </a:lvl3pPr>
            <a:lvl4pPr marL="1600200" indent="-228600">
              <a:defRPr kumimoji="1" sz="800" b="1">
                <a:solidFill>
                  <a:schemeClr val="tx1"/>
                </a:solidFill>
                <a:latin typeface="굴림"/>
                <a:ea typeface="굴림"/>
              </a:defRPr>
            </a:lvl4pPr>
            <a:lvl5pPr marL="2057400" indent="-228600">
              <a:defRPr kumimoji="1" sz="800" b="1">
                <a:solidFill>
                  <a:schemeClr val="tx1"/>
                </a:solidFill>
                <a:latin typeface="굴림"/>
                <a:ea typeface="굴림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굴림"/>
                <a:ea typeface="굴림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굴림"/>
                <a:ea typeface="굴림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굴림"/>
                <a:ea typeface="굴림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굴림"/>
                <a:ea typeface="굴림"/>
              </a:defRPr>
            </a:lvl9pPr>
          </a:lstStyle>
          <a:p>
            <a:pPr marL="0" marR="0" lvl="0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1" lang="ko-KR" altLang="en-US" sz="100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예약한 내역을 볼 수 있는 페이지</a:t>
            </a:r>
            <a:endParaRPr kumimoji="1" lang="ko-KR" altLang="en-US" sz="1000" b="0" i="0" u="none" strike="noStrike" kern="1200" cap="none" spc="0" normalizeH="0" baseline="0">
              <a:solidFill>
                <a:schemeClr val="tx1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  <a:p>
            <a:pPr marL="0" marR="0" lvl="0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 kumimoji="1" lang="en-US" altLang="ko-KR" sz="1000" b="0" i="0" u="none" strike="noStrike" kern="1200" cap="none" spc="0" normalizeH="0" baseline="0">
              <a:solidFill>
                <a:schemeClr val="tx1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  <a:p>
            <a:pPr marL="171450" marR="0" lvl="0" indent="-17145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Arial"/>
              <a:buChar char="•"/>
              <a:defRPr/>
            </a:pPr>
            <a:r>
              <a:rPr kumimoji="1" lang="en-US" altLang="ko-KR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1 : </a:t>
            </a:r>
            <a:r>
              <a:rPr kumimoji="1" lang="ko-KR" altLang="en-US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예약한 내역을 볼 수 있음</a:t>
            </a:r>
            <a:endParaRPr kumimoji="1" lang="ko-KR" altLang="en-US" sz="950" b="0" i="0" u="none" strike="noStrike" kern="1200" cap="none" spc="0" normalizeH="0" baseline="0">
              <a:solidFill>
                <a:schemeClr val="tx1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  <a:p>
            <a:pPr marL="360000" marR="0" lvl="1" indent="-17145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Arial"/>
              <a:buChar char="•"/>
              <a:defRPr/>
            </a:pPr>
            <a:r>
              <a:rPr kumimoji="1" lang="ko-KR" altLang="en-US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클릭 이벤트 </a:t>
            </a:r>
            <a:r>
              <a:rPr kumimoji="1" lang="en-US" altLang="ko-KR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:</a:t>
            </a:r>
            <a:r>
              <a:rPr kumimoji="1" lang="ko-KR" altLang="en-US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 예약 내역 리스트가 보여짐 </a:t>
            </a:r>
            <a:r>
              <a:rPr kumimoji="1" lang="en-US" altLang="ko-KR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(</a:t>
            </a:r>
            <a:r>
              <a:rPr kumimoji="1" lang="ko-KR" altLang="en-US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현재 리스트</a:t>
            </a:r>
            <a:r>
              <a:rPr kumimoji="1" lang="en-US" altLang="ko-KR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)</a:t>
            </a:r>
            <a:endParaRPr kumimoji="1" lang="en-US" altLang="ko-KR" sz="950" b="0" i="0" u="none" strike="noStrike" kern="1200" cap="none" spc="0" normalizeH="0" baseline="0">
              <a:solidFill>
                <a:schemeClr val="tx1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  <a:p>
            <a:pPr marL="360000" marR="0" lvl="1" indent="-17145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Arial"/>
              <a:buChar char="•"/>
              <a:defRPr/>
            </a:pPr>
            <a:endParaRPr kumimoji="1" lang="ko-KR" altLang="en-US" sz="950" b="0" i="0" u="none" strike="noStrike" kern="1200" cap="none" spc="0" normalizeH="0" baseline="0">
              <a:solidFill>
                <a:schemeClr val="tx1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  <a:p>
            <a:pPr marL="171450" marR="0" lvl="0" indent="-17145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Arial"/>
              <a:buChar char="•"/>
              <a:defRPr/>
            </a:pPr>
            <a:r>
              <a:rPr kumimoji="1" lang="en-US" altLang="ko-KR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2</a:t>
            </a:r>
            <a:r>
              <a:rPr kumimoji="1" lang="ko-KR" altLang="en-US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 </a:t>
            </a:r>
            <a:r>
              <a:rPr kumimoji="1" lang="en-US" altLang="ko-KR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:</a:t>
            </a:r>
            <a:r>
              <a:rPr kumimoji="1" lang="ko-KR" altLang="en-US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 진료가 완료된 내역을 볼 수 있음</a:t>
            </a:r>
            <a:endParaRPr kumimoji="1" lang="ko-KR" altLang="en-US" sz="950" b="0" i="0" u="none" strike="noStrike" kern="1200" cap="none" spc="0" normalizeH="0" baseline="0">
              <a:solidFill>
                <a:schemeClr val="tx1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  <a:p>
            <a:pPr marL="360000" marR="0" lvl="1" indent="-17145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Arial"/>
              <a:buChar char="•"/>
              <a:defRPr/>
            </a:pPr>
            <a:r>
              <a:rPr kumimoji="1" lang="ko-KR" altLang="en-US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클릭 이벤트 </a:t>
            </a:r>
            <a:r>
              <a:rPr kumimoji="1" lang="en-US" altLang="ko-KR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:</a:t>
            </a:r>
            <a:r>
              <a:rPr kumimoji="1" lang="ko-KR" altLang="en-US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 진료 완로된 리스트가 보여짐</a:t>
            </a:r>
            <a:endParaRPr kumimoji="1" lang="ko-KR" altLang="en-US" sz="950" b="0" i="0" u="none" strike="noStrike" kern="1200" cap="none" spc="0" normalizeH="0" baseline="0">
              <a:solidFill>
                <a:schemeClr val="tx1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  <a:p>
            <a:pPr marL="360000" marR="0" lvl="1" indent="-17145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Arial"/>
              <a:buChar char="•"/>
              <a:defRPr/>
            </a:pPr>
            <a:endParaRPr kumimoji="1" lang="ko-KR" altLang="en-US" sz="950" b="0" i="0" u="none" strike="noStrike" kern="1200" cap="none" spc="0" normalizeH="0" baseline="0">
              <a:solidFill>
                <a:schemeClr val="tx1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  <a:p>
            <a:pPr marL="171450" marR="0" lvl="0" indent="-17145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Arial"/>
              <a:buChar char="•"/>
              <a:defRPr/>
            </a:pPr>
            <a:r>
              <a:rPr kumimoji="1" lang="en-US" altLang="ko-KR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3</a:t>
            </a:r>
            <a:r>
              <a:rPr kumimoji="1" lang="ko-KR" altLang="en-US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 </a:t>
            </a:r>
            <a:r>
              <a:rPr kumimoji="1" lang="en-US" altLang="ko-KR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:</a:t>
            </a:r>
            <a:r>
              <a:rPr kumimoji="1" lang="ko-KR" altLang="en-US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 예약 내역 개수를 볼 수 있음</a:t>
            </a:r>
            <a:endParaRPr kumimoji="1" lang="ko-KR" altLang="en-US" sz="950" b="0" i="0" u="none" strike="noStrike" kern="1200" cap="none" spc="0" normalizeH="0" baseline="0">
              <a:solidFill>
                <a:schemeClr val="tx1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  <a:p>
            <a:pPr marL="171450" marR="0" lvl="0" indent="-17145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Arial"/>
              <a:buChar char="•"/>
              <a:defRPr/>
            </a:pPr>
            <a:endParaRPr kumimoji="1" lang="ko-KR" altLang="en-US" sz="950" b="0" i="0" u="none" strike="noStrike" kern="1200" cap="none" spc="0" normalizeH="0" baseline="0">
              <a:solidFill>
                <a:schemeClr val="tx1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  <a:p>
            <a:pPr marL="171450" marR="0" lvl="0" indent="-17145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Arial"/>
              <a:buChar char="•"/>
              <a:defRPr/>
            </a:pPr>
            <a:r>
              <a:rPr kumimoji="1" lang="en-US" altLang="ko-KR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4 : </a:t>
            </a:r>
            <a:r>
              <a:rPr kumimoji="1" lang="ko-KR" altLang="en-US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예약 내역이 카드형식으로 보임</a:t>
            </a:r>
            <a:r>
              <a:rPr kumimoji="1" lang="en-US" altLang="ko-KR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.</a:t>
            </a:r>
            <a:r>
              <a:rPr kumimoji="1" lang="ko-KR" altLang="en-US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 병원명과 예약 일정</a:t>
            </a:r>
            <a:r>
              <a:rPr kumimoji="1" lang="en-US" altLang="ko-KR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,</a:t>
            </a:r>
            <a:r>
              <a:rPr kumimoji="1" lang="ko-KR" altLang="en-US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 예약 목적을 확인할 수 있음</a:t>
            </a:r>
            <a:endParaRPr kumimoji="1" lang="ko-KR" altLang="en-US" sz="950" b="0" i="0" u="none" strike="noStrike" kern="1200" cap="none" spc="0" normalizeH="0" baseline="0">
              <a:solidFill>
                <a:schemeClr val="tx1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  <a:p>
            <a:pPr marL="360000" marR="0" lvl="1" indent="-17145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Arial"/>
              <a:buChar char="•"/>
              <a:defRPr/>
            </a:pPr>
            <a:r>
              <a:rPr kumimoji="1" lang="ko-KR" altLang="en-US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클릭 이벤트 </a:t>
            </a:r>
            <a:r>
              <a:rPr kumimoji="1" lang="en-US" altLang="ko-KR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:</a:t>
            </a:r>
            <a:r>
              <a:rPr kumimoji="1" lang="ko-KR" altLang="en-US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 하단 삼각형 버튼으로</a:t>
            </a:r>
            <a:r>
              <a:rPr kumimoji="1" lang="en-US" altLang="ko-KR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 </a:t>
            </a:r>
            <a:r>
              <a:rPr kumimoji="1" lang="ko-KR" altLang="en-US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해당 예약 상세 페이지로 이동함</a:t>
            </a:r>
            <a:endParaRPr kumimoji="1" lang="ko-KR" altLang="en-US" sz="950" b="0" i="0" u="none" strike="noStrike" kern="1200" cap="none" spc="0" normalizeH="0" baseline="0">
              <a:solidFill>
                <a:schemeClr val="tx1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  <a:p>
            <a:pPr marL="188550" marR="0" lvl="1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 kumimoji="1" lang="en-US" altLang="ko-KR" sz="950" b="0" i="0" u="none" strike="noStrike" kern="1200" cap="none" spc="0" normalizeH="0" baseline="0">
              <a:solidFill>
                <a:schemeClr val="tx1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  <a:p>
            <a:pPr marL="171450" marR="0" lvl="0" indent="-17145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Arial"/>
              <a:buChar char="•"/>
              <a:defRPr/>
            </a:pPr>
            <a:r>
              <a:rPr kumimoji="1" lang="en-US" altLang="ko-KR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5 : </a:t>
            </a:r>
            <a:r>
              <a:rPr kumimoji="1" lang="ko-KR" altLang="en-US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페이지를 이동할 수 있음</a:t>
            </a:r>
            <a:endParaRPr kumimoji="1" lang="ko-KR" altLang="en-US" sz="950" b="0" i="0" u="none" strike="noStrike" kern="1200" cap="none" spc="0" normalizeH="0" baseline="0">
              <a:solidFill>
                <a:schemeClr val="tx1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  <a:p>
            <a:pPr marL="360000" marR="0" lvl="1" indent="-17145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Arial"/>
              <a:buChar char="•"/>
              <a:defRPr/>
            </a:pPr>
            <a:r>
              <a:rPr kumimoji="1" lang="ko-KR" altLang="en-US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제한사항 </a:t>
            </a:r>
            <a:r>
              <a:rPr kumimoji="1" lang="en-US" altLang="ko-KR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:</a:t>
            </a:r>
            <a:r>
              <a:rPr kumimoji="1" lang="ko-KR" altLang="en-US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 한 페이지에 최대 </a:t>
            </a:r>
            <a:r>
              <a:rPr kumimoji="1" lang="en-US" altLang="ko-KR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4</a:t>
            </a:r>
            <a:r>
              <a:rPr kumimoji="1" lang="ko-KR" altLang="en-US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개의 예약 내역이 보임</a:t>
            </a:r>
            <a:endParaRPr kumimoji="1" lang="ko-KR" altLang="en-US" sz="950" b="0" i="0" u="none" strike="noStrike" kern="1200" cap="none" spc="0" normalizeH="0" baseline="0">
              <a:solidFill>
                <a:schemeClr val="tx1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9223" name=""/>
          <p:cNvSpPr txBox="1"/>
          <p:nvPr/>
        </p:nvSpPr>
        <p:spPr>
          <a:xfrm>
            <a:off x="1568137" y="1028493"/>
            <a:ext cx="2015794" cy="23642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000" b="0" i="0" baseline="0" mc:Ignorable="hp" hp:hslEmbossed="0">
                <a:solidFill>
                  <a:schemeClr val="tx1"/>
                </a:solidFill>
                <a:latin typeface="돋움체"/>
                <a:ea typeface="돋움체"/>
                <a:cs typeface="+mn-cs"/>
              </a:rPr>
              <a:t>P</a:t>
            </a:r>
            <a:r>
              <a:rPr xmlns:mc="http://schemas.openxmlformats.org/markup-compatibility/2006" xmlns:hp="http://schemas.haansoft.com/office/presentation/8.0" kumimoji="1" lang="en-US" altLang="ko-KR" sz="1000" b="0" i="0" baseline="0" mc:Ignorable="hp" hp:hslEmbossed="0">
                <a:solidFill>
                  <a:schemeClr val="tx1"/>
                </a:solidFill>
                <a:latin typeface="돋움체"/>
                <a:ea typeface="돋움체"/>
                <a:cs typeface="+mn-cs"/>
              </a:rPr>
              <a:t>530</a:t>
            </a:r>
            <a:endParaRPr xmlns:mc="http://schemas.openxmlformats.org/markup-compatibility/2006" xmlns:hp="http://schemas.haansoft.com/office/presentation/8.0" kumimoji="1" lang="en-US" altLang="ko-KR" sz="1000" b="0" i="0" baseline="0" mc:Ignorable="hp" hp:hslEmbossed="0">
              <a:solidFill>
                <a:schemeClr val="tx1"/>
              </a:solidFill>
              <a:latin typeface="돋움체"/>
              <a:ea typeface="돋움체"/>
              <a:cs typeface="+mn-cs"/>
            </a:endParaRPr>
          </a:p>
        </p:txBody>
      </p:sp>
      <p:sp>
        <p:nvSpPr>
          <p:cNvPr id="9224" name=""/>
          <p:cNvSpPr txBox="1"/>
          <p:nvPr/>
        </p:nvSpPr>
        <p:spPr>
          <a:xfrm>
            <a:off x="4952074" y="1028493"/>
            <a:ext cx="2015794" cy="23642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000" b="0" i="0" baseline="0" mc:Ignorable="hp" hp:hslEmbossed="0">
                <a:solidFill>
                  <a:schemeClr val="tx1"/>
                </a:solidFill>
                <a:latin typeface="돋움체"/>
                <a:ea typeface="돋움체"/>
                <a:cs typeface="+mn-cs"/>
              </a:rPr>
              <a:t>내 예약 내역 페이지</a:t>
            </a:r>
            <a:endParaRPr xmlns:mc="http://schemas.openxmlformats.org/markup-compatibility/2006" xmlns:hp="http://schemas.haansoft.com/office/presentation/8.0" kumimoji="1" lang="ko-KR" altLang="en-US" sz="1000" b="0" i="0" baseline="0" mc:Ignorable="hp" hp:hslEmbossed="0">
              <a:solidFill>
                <a:schemeClr val="tx1"/>
              </a:solidFill>
              <a:latin typeface="돋움체"/>
              <a:ea typeface="돋움체"/>
              <a:cs typeface="+mn-cs"/>
            </a:endParaRPr>
          </a:p>
        </p:txBody>
      </p:sp>
      <p:sp>
        <p:nvSpPr>
          <p:cNvPr id="9225" name=""/>
          <p:cNvSpPr txBox="1"/>
          <p:nvPr/>
        </p:nvSpPr>
        <p:spPr>
          <a:xfrm>
            <a:off x="4952074" y="746001"/>
            <a:ext cx="2015793" cy="24598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000" b="0" i="0" baseline="0" mc:Ignorable="hp" hp:hslEmbossed="0">
                <a:solidFill>
                  <a:schemeClr val="tx1"/>
                </a:solidFill>
                <a:latin typeface="돋움체"/>
                <a:ea typeface="돋움체"/>
                <a:cs typeface="+mn-cs"/>
              </a:rPr>
              <a:t>내 예약 내역 조회</a:t>
            </a:r>
            <a:endParaRPr xmlns:mc="http://schemas.openxmlformats.org/markup-compatibility/2006" xmlns:hp="http://schemas.haansoft.com/office/presentation/8.0" kumimoji="1" lang="ko-KR" altLang="en-US" sz="1000" b="0" i="0" baseline="0" mc:Ignorable="hp" hp:hslEmbossed="0">
              <a:solidFill>
                <a:schemeClr val="tx1"/>
              </a:solidFill>
              <a:latin typeface="돋움체"/>
              <a:ea typeface="돋움체"/>
              <a:cs typeface="+mn-cs"/>
            </a:endParaRPr>
          </a:p>
        </p:txBody>
      </p:sp>
      <p:sp>
        <p:nvSpPr>
          <p:cNvPr id="9226" name=""/>
          <p:cNvSpPr/>
          <p:nvPr/>
        </p:nvSpPr>
        <p:spPr>
          <a:xfrm>
            <a:off x="1819014" y="2924186"/>
            <a:ext cx="180022" cy="180022"/>
          </a:xfrm>
          <a:prstGeom prst="ellipse">
            <a:avLst/>
          </a:prstGeom>
          <a:solidFill>
            <a:srgbClr val="f5c242"/>
          </a:solidFill>
          <a:ln w="9544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ctr" anchorCtr="0">
            <a:prstTxWarp prst="textNoShape">
              <a:avLst/>
            </a:prstTxWarp>
            <a:noAutofit/>
          </a:bodyPr>
          <a:p>
            <a:pPr marL="0" lvl="0" indent="0" algn="ctr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000" b="1" i="0" baseline="0" mc:Ignorable="hp" hp:hslEmbossed="0">
                <a:solidFill>
                  <a:schemeClr val="bg1"/>
                </a:solidFill>
                <a:latin typeface="굴림"/>
                <a:ea typeface="굴림"/>
                <a:cs typeface="+mn-cs"/>
              </a:rPr>
              <a:t>1</a:t>
            </a:r>
            <a:endParaRPr xmlns:mc="http://schemas.openxmlformats.org/markup-compatibility/2006" xmlns:hp="http://schemas.haansoft.com/office/presentation/8.0" kumimoji="1" lang="ko-KR" altLang="en-US" sz="1000" b="1" i="0" mc:Ignorable="hp" hp:hslEmbossed="0">
              <a:solidFill>
                <a:schemeClr val="bg1"/>
              </a:solidFill>
              <a:latin typeface="굴림"/>
              <a:ea typeface="굴림"/>
              <a:cs typeface="+mn-cs"/>
            </a:endParaRPr>
          </a:p>
        </p:txBody>
      </p:sp>
      <p:sp>
        <p:nvSpPr>
          <p:cNvPr id="9227" name=""/>
          <p:cNvSpPr/>
          <p:nvPr/>
        </p:nvSpPr>
        <p:spPr>
          <a:xfrm>
            <a:off x="2287183" y="2888173"/>
            <a:ext cx="180022" cy="180022"/>
          </a:xfrm>
          <a:prstGeom prst="ellipse">
            <a:avLst/>
          </a:prstGeom>
          <a:solidFill>
            <a:srgbClr val="f5c242"/>
          </a:solidFill>
          <a:ln w="9544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ctr" anchorCtr="0">
            <a:prstTxWarp prst="textNoShape">
              <a:avLst/>
            </a:prstTxWarp>
            <a:noAutofit/>
          </a:bodyPr>
          <a:p>
            <a:pPr marL="0" lvl="0" indent="0" algn="ctr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000" b="1" i="0" baseline="0" mc:Ignorable="hp" hp:hslEmbossed="0">
                <a:solidFill>
                  <a:schemeClr val="bg1"/>
                </a:solidFill>
                <a:latin typeface="굴림"/>
                <a:ea typeface="굴림"/>
                <a:cs typeface="+mn-cs"/>
              </a:rPr>
              <a:t>2</a:t>
            </a:r>
            <a:endParaRPr xmlns:mc="http://schemas.openxmlformats.org/markup-compatibility/2006" xmlns:hp="http://schemas.haansoft.com/office/presentation/8.0" kumimoji="1" lang="ko-KR" altLang="en-US" sz="1000" b="1" i="0" mc:Ignorable="hp" hp:hslEmbossed="0">
              <a:solidFill>
                <a:schemeClr val="bg1"/>
              </a:solidFill>
              <a:latin typeface="굴림"/>
              <a:ea typeface="굴림"/>
              <a:cs typeface="+mn-cs"/>
            </a:endParaRPr>
          </a:p>
        </p:txBody>
      </p:sp>
      <p:sp>
        <p:nvSpPr>
          <p:cNvPr id="9228" name=""/>
          <p:cNvSpPr/>
          <p:nvPr/>
        </p:nvSpPr>
        <p:spPr>
          <a:xfrm>
            <a:off x="6320639" y="3068238"/>
            <a:ext cx="180022" cy="180022"/>
          </a:xfrm>
          <a:prstGeom prst="ellipse">
            <a:avLst/>
          </a:prstGeom>
          <a:solidFill>
            <a:srgbClr val="f5c242"/>
          </a:solidFill>
          <a:ln w="9544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ctr" anchorCtr="0">
            <a:prstTxWarp prst="textNoShape">
              <a:avLst/>
            </a:prstTxWarp>
            <a:noAutofit/>
          </a:bodyPr>
          <a:p>
            <a:pPr marL="0" lvl="0" indent="0" algn="ctr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000" b="1" i="0" baseline="0" mc:Ignorable="hp" hp:hslEmbossed="0">
                <a:solidFill>
                  <a:schemeClr val="bg1"/>
                </a:solidFill>
                <a:latin typeface="굴림"/>
                <a:ea typeface="굴림"/>
                <a:cs typeface="+mn-cs"/>
              </a:rPr>
              <a:t>3</a:t>
            </a:r>
            <a:endParaRPr xmlns:mc="http://schemas.openxmlformats.org/markup-compatibility/2006" xmlns:hp="http://schemas.haansoft.com/office/presentation/8.0" kumimoji="1" lang="ko-KR" altLang="en-US" sz="1000" b="1" i="0" mc:Ignorable="hp" hp:hslEmbossed="0">
              <a:solidFill>
                <a:schemeClr val="bg1"/>
              </a:solidFill>
              <a:latin typeface="굴림"/>
              <a:ea typeface="굴림"/>
              <a:cs typeface="+mn-cs"/>
            </a:endParaRPr>
          </a:p>
        </p:txBody>
      </p:sp>
      <p:sp>
        <p:nvSpPr>
          <p:cNvPr id="9229" name=""/>
          <p:cNvSpPr txBox="1"/>
          <p:nvPr/>
        </p:nvSpPr>
        <p:spPr>
          <a:xfrm>
            <a:off x="488849" y="6455185"/>
            <a:ext cx="3241101" cy="14564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0" tIns="0" rIns="0" bIns="0" anchor="t" anchorCtr="0">
            <a:prstTxWarp prst="textNoShape">
              <a:avLst/>
            </a:prstTxWarp>
            <a:sp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en-US" altLang="ko-KR" sz="1000" b="0" i="0" baseline="0" mc:Ignorable="hp" hp:hslEmbossed="0">
                <a:solidFill>
                  <a:schemeClr val="tx1"/>
                </a:solidFill>
                <a:latin typeface="돋움"/>
                <a:ea typeface="돋움"/>
              </a:rPr>
              <a:t>petAm-</a:t>
            </a:r>
            <a:r>
              <a:rPr xmlns:mc="http://schemas.openxmlformats.org/markup-compatibility/2006" xmlns:hp="http://schemas.haansoft.com/office/presentation/8.0" kumimoji="1" lang="ko-KR" altLang="en-US" sz="1000" b="0" i="0" baseline="0" mc:Ignorable="hp" hp:hslEmbossed="0">
                <a:solidFill>
                  <a:schemeClr val="tx1"/>
                </a:solidFill>
                <a:latin typeface="돋움"/>
                <a:ea typeface="돋움"/>
              </a:rPr>
              <a:t>반려동물 관리 앱</a:t>
            </a:r>
            <a:endParaRPr xmlns:mc="http://schemas.openxmlformats.org/markup-compatibility/2006" xmlns:hp="http://schemas.haansoft.com/office/presentation/8.0" kumimoji="1" lang="ko-KR" altLang="en-US" sz="1000" b="0" i="0" baseline="0" mc:Ignorable="hp" hp:hslEmbossed="0">
              <a:solidFill>
                <a:schemeClr val="tx1"/>
              </a:solidFill>
              <a:latin typeface="돋움"/>
              <a:ea typeface="돋움"/>
            </a:endParaRPr>
          </a:p>
        </p:txBody>
      </p:sp>
      <p:sp>
        <p:nvSpPr>
          <p:cNvPr id="9230" name=""/>
          <p:cNvSpPr txBox="1"/>
          <p:nvPr/>
        </p:nvSpPr>
        <p:spPr>
          <a:xfrm>
            <a:off x="8340812" y="747564"/>
            <a:ext cx="1336383" cy="24442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000" b="0" i="0" baseline="0" mc:Ignorable="hp" hp:hslEmbossed="0">
                <a:solidFill>
                  <a:schemeClr val="tx1"/>
                </a:solidFill>
                <a:latin typeface="돋움체"/>
                <a:ea typeface="돋움체"/>
                <a:cs typeface="+mn-cs"/>
              </a:rPr>
              <a:t>2021.0</a:t>
            </a:r>
            <a:r>
              <a:rPr xmlns:mc="http://schemas.openxmlformats.org/markup-compatibility/2006" xmlns:hp="http://schemas.haansoft.com/office/presentation/8.0" kumimoji="1" lang="en-US" altLang="ko-KR" sz="1000" b="0" i="0" baseline="0" mc:Ignorable="hp" hp:hslEmbossed="0">
                <a:solidFill>
                  <a:schemeClr val="tx1"/>
                </a:solidFill>
                <a:latin typeface="돋움체"/>
                <a:ea typeface="돋움체"/>
                <a:cs typeface="+mn-cs"/>
              </a:rPr>
              <a:t>8</a:t>
            </a:r>
            <a:r>
              <a:rPr xmlns:mc="http://schemas.openxmlformats.org/markup-compatibility/2006" xmlns:hp="http://schemas.haansoft.com/office/presentation/8.0" kumimoji="1" lang="ko-KR" altLang="en-US" sz="1000" b="0" i="0" baseline="0" mc:Ignorable="hp" hp:hslEmbossed="0">
                <a:solidFill>
                  <a:schemeClr val="tx1"/>
                </a:solidFill>
                <a:latin typeface="돋움체"/>
                <a:ea typeface="돋움체"/>
                <a:cs typeface="+mn-cs"/>
              </a:rPr>
              <a:t>.</a:t>
            </a:r>
            <a:r>
              <a:rPr xmlns:mc="http://schemas.openxmlformats.org/markup-compatibility/2006" xmlns:hp="http://schemas.haansoft.com/office/presentation/8.0" kumimoji="1" lang="en-US" altLang="ko-KR" sz="1000" b="0" i="0" baseline="0" mc:Ignorable="hp" hp:hslEmbossed="0">
                <a:solidFill>
                  <a:schemeClr val="tx1"/>
                </a:solidFill>
                <a:latin typeface="돋움체"/>
                <a:ea typeface="돋움체"/>
                <a:cs typeface="+mn-cs"/>
              </a:rPr>
              <a:t>31</a:t>
            </a:r>
            <a:endParaRPr xmlns:mc="http://schemas.openxmlformats.org/markup-compatibility/2006" xmlns:hp="http://schemas.haansoft.com/office/presentation/8.0" kumimoji="1" lang="en-US" altLang="ko-KR" sz="1000" b="0" i="0" baseline="0" mc:Ignorable="hp" hp:hslEmbossed="0">
              <a:solidFill>
                <a:schemeClr val="tx1"/>
              </a:solidFill>
              <a:latin typeface="돋움체"/>
              <a:ea typeface="돋움체"/>
              <a:cs typeface="+mn-cs"/>
            </a:endParaRPr>
          </a:p>
        </p:txBody>
      </p:sp>
      <p:sp>
        <p:nvSpPr>
          <p:cNvPr id="9231" name=""/>
          <p:cNvSpPr txBox="1"/>
          <p:nvPr/>
        </p:nvSpPr>
        <p:spPr>
          <a:xfrm>
            <a:off x="8340812" y="991988"/>
            <a:ext cx="1336384" cy="23483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000" b="0" i="0" baseline="0" mc:Ignorable="hp" hp:hslEmbossed="0">
                <a:solidFill>
                  <a:schemeClr val="tx1"/>
                </a:solidFill>
                <a:latin typeface="돋움체"/>
                <a:ea typeface="돋움체"/>
                <a:cs typeface="+mn-cs"/>
              </a:rPr>
              <a:t>안현서</a:t>
            </a:r>
            <a:endParaRPr xmlns:mc="http://schemas.openxmlformats.org/markup-compatibility/2006" xmlns:hp="http://schemas.haansoft.com/office/presentation/8.0" kumimoji="1" lang="ko-KR" altLang="en-US" sz="1000" b="0" i="0" baseline="0" mc:Ignorable="hp" hp:hslEmbossed="0">
              <a:solidFill>
                <a:schemeClr val="tx1"/>
              </a:solidFill>
              <a:latin typeface="돋움체"/>
              <a:ea typeface="돋움체"/>
              <a:cs typeface="+mn-cs"/>
            </a:endParaRPr>
          </a:p>
        </p:txBody>
      </p:sp>
      <p:sp>
        <p:nvSpPr>
          <p:cNvPr id="9234" name=""/>
          <p:cNvSpPr/>
          <p:nvPr/>
        </p:nvSpPr>
        <p:spPr>
          <a:xfrm>
            <a:off x="2791322" y="3536449"/>
            <a:ext cx="180022" cy="180022"/>
          </a:xfrm>
          <a:prstGeom prst="ellipse">
            <a:avLst/>
          </a:prstGeom>
          <a:solidFill>
            <a:srgbClr val="f5c242"/>
          </a:solidFill>
          <a:ln w="9544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marL="0" lvl="0" indent="0" algn="ctr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en-US" altLang="ko-KR" sz="1000" b="1" i="0" mc:Ignorable="hp" hp:hslEmbossed="0">
                <a:solidFill>
                  <a:schemeClr val="bg1"/>
                </a:solidFill>
                <a:latin typeface="굴림"/>
                <a:ea typeface="굴림"/>
                <a:cs typeface="+mn-cs"/>
              </a:rPr>
              <a:t>4</a:t>
            </a:r>
            <a:endParaRPr xmlns:mc="http://schemas.openxmlformats.org/markup-compatibility/2006" xmlns:hp="http://schemas.haansoft.com/office/presentation/8.0" kumimoji="1" lang="en-US" altLang="ko-KR" sz="1000" b="1" i="0" mc:Ignorable="hp" hp:hslEmbossed="0">
              <a:solidFill>
                <a:schemeClr val="bg1"/>
              </a:solidFill>
              <a:latin typeface="굴림"/>
              <a:ea typeface="굴림"/>
              <a:cs typeface="+mn-cs"/>
            </a:endParaRPr>
          </a:p>
        </p:txBody>
      </p:sp>
      <p:sp>
        <p:nvSpPr>
          <p:cNvPr id="9235" name=""/>
          <p:cNvSpPr/>
          <p:nvPr/>
        </p:nvSpPr>
        <p:spPr>
          <a:xfrm>
            <a:off x="3943738" y="4580784"/>
            <a:ext cx="180022" cy="180022"/>
          </a:xfrm>
          <a:prstGeom prst="ellipse">
            <a:avLst/>
          </a:prstGeom>
          <a:solidFill>
            <a:srgbClr val="f5c242"/>
          </a:solidFill>
          <a:ln w="9544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marL="0" lvl="0" indent="0" algn="ctr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en-US" altLang="ko-KR" sz="1000" b="1" i="0" baseline="0" mc:Ignorable="hp" hp:hslEmbossed="0">
                <a:solidFill>
                  <a:schemeClr val="bg1"/>
                </a:solidFill>
                <a:latin typeface="굴림"/>
                <a:ea typeface="굴림"/>
                <a:cs typeface="+mn-cs"/>
              </a:rPr>
              <a:t>5</a:t>
            </a:r>
            <a:endParaRPr xmlns:mc="http://schemas.openxmlformats.org/markup-compatibility/2006" xmlns:hp="http://schemas.haansoft.com/office/presentation/8.0" kumimoji="1" lang="en-US" altLang="ko-KR" sz="1000" b="1" i="0" baseline="0" mc:Ignorable="hp" hp:hslEmbossed="0">
              <a:solidFill>
                <a:schemeClr val="bg1"/>
              </a:solidFill>
              <a:latin typeface="굴림"/>
              <a:ea typeface="굴림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33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20914" y="2023861"/>
            <a:ext cx="6700007" cy="3457247"/>
          </a:xfrm>
          <a:prstGeom prst="rect">
            <a:avLst/>
          </a:prstGeom>
        </p:spPr>
      </p:pic>
      <p:sp>
        <p:nvSpPr>
          <p:cNvPr id="9219" name=""/>
          <p:cNvSpPr txBox="1"/>
          <p:nvPr/>
        </p:nvSpPr>
        <p:spPr>
          <a:xfrm>
            <a:off x="1568137" y="747564"/>
            <a:ext cx="2195536" cy="24442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000" b="0" i="0" baseline="0" mc:Ignorable="hp" hp:hslEmbossed="0">
                <a:solidFill>
                  <a:schemeClr val="tx1"/>
                </a:solidFill>
                <a:latin typeface="돋움체"/>
                <a:ea typeface="돋움체"/>
                <a:cs typeface="+mn-cs"/>
              </a:rPr>
              <a:t>완료된 예약 내역 조회</a:t>
            </a:r>
            <a:endParaRPr xmlns:mc="http://schemas.openxmlformats.org/markup-compatibility/2006" xmlns:hp="http://schemas.haansoft.com/office/presentation/8.0" kumimoji="1" lang="ko-KR" altLang="en-US" sz="1000" b="0" i="0" baseline="0" mc:Ignorable="hp" hp:hslEmbossed="0">
              <a:solidFill>
                <a:schemeClr val="tx1"/>
              </a:solidFill>
              <a:latin typeface="돋움체"/>
              <a:ea typeface="돋움체"/>
              <a:cs typeface="+mn-cs"/>
            </a:endParaRPr>
          </a:p>
        </p:txBody>
      </p:sp>
      <p:sp>
        <p:nvSpPr>
          <p:cNvPr id="9222" name="TextBox 10"/>
          <p:cNvSpPr txBox="1">
            <a:spLocks noChangeArrowheads="1"/>
          </p:cNvSpPr>
          <p:nvPr/>
        </p:nvSpPr>
        <p:spPr>
          <a:xfrm>
            <a:off x="7185025" y="1520825"/>
            <a:ext cx="2376488" cy="257302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kumimoji="1" sz="800" b="1">
                <a:solidFill>
                  <a:schemeClr val="tx1"/>
                </a:solidFill>
                <a:latin typeface="굴림"/>
                <a:ea typeface="굴림"/>
              </a:defRPr>
            </a:lvl1pPr>
            <a:lvl2pPr marL="742950" indent="-285750">
              <a:defRPr kumimoji="1" sz="800" b="1">
                <a:solidFill>
                  <a:schemeClr val="tx1"/>
                </a:solidFill>
                <a:latin typeface="굴림"/>
                <a:ea typeface="굴림"/>
              </a:defRPr>
            </a:lvl2pPr>
            <a:lvl3pPr marL="1143000" indent="-228600">
              <a:defRPr kumimoji="1" sz="800" b="1">
                <a:solidFill>
                  <a:schemeClr val="tx1"/>
                </a:solidFill>
                <a:latin typeface="굴림"/>
                <a:ea typeface="굴림"/>
              </a:defRPr>
            </a:lvl3pPr>
            <a:lvl4pPr marL="1600200" indent="-228600">
              <a:defRPr kumimoji="1" sz="800" b="1">
                <a:solidFill>
                  <a:schemeClr val="tx1"/>
                </a:solidFill>
                <a:latin typeface="굴림"/>
                <a:ea typeface="굴림"/>
              </a:defRPr>
            </a:lvl4pPr>
            <a:lvl5pPr marL="2057400" indent="-228600">
              <a:defRPr kumimoji="1" sz="800" b="1">
                <a:solidFill>
                  <a:schemeClr val="tx1"/>
                </a:solidFill>
                <a:latin typeface="굴림"/>
                <a:ea typeface="굴림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굴림"/>
                <a:ea typeface="굴림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굴림"/>
                <a:ea typeface="굴림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굴림"/>
                <a:ea typeface="굴림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굴림"/>
                <a:ea typeface="굴림"/>
              </a:defRPr>
            </a:lvl9pPr>
          </a:lstStyle>
          <a:p>
            <a:pPr marL="0" marR="0" lvl="0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1" lang="ko-KR" altLang="en-US" sz="100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진료가 완료된 내역을 볼 수 있는 페이지</a:t>
            </a:r>
            <a:endParaRPr kumimoji="1" lang="ko-KR" altLang="en-US" sz="1000" b="0" i="0" u="none" strike="noStrike" kern="1200" cap="none" spc="0" normalizeH="0" baseline="0">
              <a:solidFill>
                <a:schemeClr val="tx1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  <a:p>
            <a:pPr marL="0" marR="0" lvl="0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 kumimoji="1" lang="en-US" altLang="ko-KR" sz="1000" b="0" i="0" u="none" strike="noStrike" kern="1200" cap="none" spc="0" normalizeH="0" baseline="0">
              <a:solidFill>
                <a:schemeClr val="tx1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  <a:p>
            <a:pPr marL="171450" marR="0" lvl="0" indent="-17145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Arial"/>
              <a:buChar char="•"/>
              <a:defRPr/>
            </a:pPr>
            <a:r>
              <a:rPr kumimoji="1" lang="en-US" altLang="ko-KR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1</a:t>
            </a:r>
            <a:r>
              <a:rPr kumimoji="1" lang="ko-KR" altLang="en-US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 </a:t>
            </a:r>
            <a:r>
              <a:rPr kumimoji="1" lang="en-US" altLang="ko-KR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:</a:t>
            </a:r>
            <a:r>
              <a:rPr kumimoji="1" lang="ko-KR" altLang="en-US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 예약 내역 개수를 볼 수 있음</a:t>
            </a:r>
            <a:endParaRPr kumimoji="1" lang="ko-KR" altLang="en-US" sz="950" b="0" i="0" u="none" strike="noStrike" kern="1200" cap="none" spc="0" normalizeH="0" baseline="0">
              <a:solidFill>
                <a:schemeClr val="tx1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  <a:p>
            <a:pPr marL="171450" marR="0" lvl="0" indent="-17145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Arial"/>
              <a:buChar char="•"/>
              <a:defRPr/>
            </a:pPr>
            <a:endParaRPr kumimoji="1" lang="ko-KR" altLang="en-US" sz="950" b="0" i="0" u="none" strike="noStrike" kern="1200" cap="none" spc="0" normalizeH="0" baseline="0">
              <a:solidFill>
                <a:schemeClr val="tx1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  <a:p>
            <a:pPr marL="171450" marR="0" lvl="0" indent="-17145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Arial"/>
              <a:buChar char="•"/>
              <a:defRPr/>
            </a:pPr>
            <a:r>
              <a:rPr kumimoji="1" lang="en-US" altLang="ko-KR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2 : </a:t>
            </a:r>
            <a:r>
              <a:rPr kumimoji="1" lang="ko-KR" altLang="en-US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예약했던 내역이 카드형식으로 보임</a:t>
            </a:r>
            <a:r>
              <a:rPr kumimoji="1" lang="en-US" altLang="ko-KR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.</a:t>
            </a:r>
            <a:r>
              <a:rPr kumimoji="1" lang="ko-KR" altLang="en-US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 병원명과 예약 일정</a:t>
            </a:r>
            <a:r>
              <a:rPr kumimoji="1" lang="en-US" altLang="ko-KR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,</a:t>
            </a:r>
            <a:r>
              <a:rPr kumimoji="1" lang="ko-KR" altLang="en-US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 예약 목적을 확인할 수 있음</a:t>
            </a:r>
            <a:endParaRPr kumimoji="1" lang="ko-KR" altLang="en-US" sz="950" b="0" i="0" u="none" strike="noStrike" kern="1200" cap="none" spc="0" normalizeH="0" baseline="0">
              <a:solidFill>
                <a:schemeClr val="tx1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  <a:p>
            <a:pPr marL="360000" marR="0" lvl="1" indent="-17145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Arial"/>
              <a:buChar char="•"/>
              <a:defRPr/>
            </a:pPr>
            <a:r>
              <a:rPr kumimoji="1" lang="ko-KR" altLang="en-US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제한사항 </a:t>
            </a:r>
            <a:r>
              <a:rPr kumimoji="1" lang="en-US" altLang="ko-KR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:</a:t>
            </a:r>
            <a:r>
              <a:rPr kumimoji="1" lang="ko-KR" altLang="en-US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 후기를 작성하면 </a:t>
            </a:r>
            <a:r>
              <a:rPr kumimoji="1" lang="en-US" altLang="ko-KR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‘</a:t>
            </a:r>
            <a:r>
              <a:rPr kumimoji="1" lang="ko-KR" altLang="en-US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작성완료</a:t>
            </a:r>
            <a:r>
              <a:rPr kumimoji="1" lang="en-US" altLang="ko-KR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’</a:t>
            </a:r>
            <a:r>
              <a:rPr kumimoji="1" lang="ko-KR" altLang="en-US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로 변경됨</a:t>
            </a:r>
            <a:endParaRPr kumimoji="1" lang="ko-KR" altLang="en-US" sz="950" b="0" i="0" u="none" strike="noStrike" kern="1200" cap="none" spc="0" normalizeH="0" baseline="0">
              <a:solidFill>
                <a:schemeClr val="tx1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  <a:p>
            <a:pPr marL="360000" marR="0" lvl="1" indent="-17145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Arial"/>
              <a:buChar char="•"/>
              <a:defRPr/>
            </a:pPr>
            <a:r>
              <a:rPr kumimoji="1" lang="ko-KR" altLang="en-US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클릭 이벤트 </a:t>
            </a:r>
            <a:r>
              <a:rPr kumimoji="1" lang="en-US" altLang="ko-KR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:</a:t>
            </a:r>
            <a:r>
              <a:rPr kumimoji="1" lang="ko-KR" altLang="en-US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 </a:t>
            </a:r>
            <a:r>
              <a:rPr kumimoji="1" lang="en-US" altLang="ko-KR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‘</a:t>
            </a:r>
            <a:r>
              <a:rPr kumimoji="1" lang="ko-KR" altLang="en-US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후기작성</a:t>
            </a:r>
            <a:r>
              <a:rPr kumimoji="1" lang="en-US" altLang="ko-KR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’</a:t>
            </a:r>
            <a:r>
              <a:rPr kumimoji="1" lang="ko-KR" altLang="en-US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을 클릭해 후기작성 페이지로 이동할 수 있음</a:t>
            </a:r>
            <a:endParaRPr kumimoji="1" lang="ko-KR" altLang="en-US" sz="950" b="0" i="0" u="none" strike="noStrike" kern="1200" cap="none" spc="0" normalizeH="0" baseline="0">
              <a:solidFill>
                <a:schemeClr val="tx1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  <a:p>
            <a:pPr marL="188550" marR="0" lvl="1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 kumimoji="1" lang="en-US" altLang="ko-KR" sz="950" b="0" i="0" u="none" strike="noStrike" kern="1200" cap="none" spc="0" normalizeH="0" baseline="0">
              <a:solidFill>
                <a:schemeClr val="tx1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  <a:p>
            <a:pPr marL="171450" marR="0" lvl="0" indent="-17145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Arial"/>
              <a:buChar char="•"/>
              <a:defRPr/>
            </a:pPr>
            <a:r>
              <a:rPr kumimoji="1" lang="en-US" altLang="ko-KR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3 : </a:t>
            </a:r>
            <a:r>
              <a:rPr kumimoji="1" lang="ko-KR" altLang="en-US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페이지를 이동할 수 있음</a:t>
            </a:r>
            <a:endParaRPr kumimoji="1" lang="ko-KR" altLang="en-US" sz="950" b="0" i="0" u="none" strike="noStrike" kern="1200" cap="none" spc="0" normalizeH="0" baseline="0">
              <a:solidFill>
                <a:schemeClr val="tx1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  <a:p>
            <a:pPr marL="360000" marR="0" lvl="1" indent="-17145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Arial"/>
              <a:buChar char="•"/>
              <a:defRPr/>
            </a:pPr>
            <a:r>
              <a:rPr kumimoji="1" lang="ko-KR" altLang="en-US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제한사항 </a:t>
            </a:r>
            <a:r>
              <a:rPr kumimoji="1" lang="en-US" altLang="ko-KR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:</a:t>
            </a:r>
            <a:r>
              <a:rPr kumimoji="1" lang="ko-KR" altLang="en-US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 한 페이지에 최대 </a:t>
            </a:r>
            <a:r>
              <a:rPr kumimoji="1" lang="en-US" altLang="ko-KR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4</a:t>
            </a:r>
            <a:r>
              <a:rPr kumimoji="1" lang="ko-KR" altLang="en-US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개의 예약 내역이 보임</a:t>
            </a:r>
            <a:endParaRPr kumimoji="1" lang="en-US" altLang="ko-KR" sz="950" b="0" i="0" u="none" strike="noStrike" kern="1200" cap="none" spc="0" normalizeH="0" baseline="0">
              <a:solidFill>
                <a:schemeClr val="tx1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9223" name=""/>
          <p:cNvSpPr txBox="1"/>
          <p:nvPr/>
        </p:nvSpPr>
        <p:spPr>
          <a:xfrm>
            <a:off x="1568137" y="1028493"/>
            <a:ext cx="2015794" cy="23642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000" b="0" i="0" baseline="0" mc:Ignorable="hp" hp:hslEmbossed="0">
                <a:solidFill>
                  <a:schemeClr val="tx1"/>
                </a:solidFill>
                <a:latin typeface="돋움체"/>
                <a:ea typeface="돋움체"/>
                <a:cs typeface="+mn-cs"/>
              </a:rPr>
              <a:t>P</a:t>
            </a:r>
            <a:r>
              <a:rPr xmlns:mc="http://schemas.openxmlformats.org/markup-compatibility/2006" xmlns:hp="http://schemas.haansoft.com/office/presentation/8.0" kumimoji="1" lang="en-US" altLang="ko-KR" sz="1000" b="0" i="0" baseline="0" mc:Ignorable="hp" hp:hslEmbossed="0">
                <a:solidFill>
                  <a:schemeClr val="tx1"/>
                </a:solidFill>
                <a:latin typeface="돋움체"/>
                <a:ea typeface="돋움체"/>
                <a:cs typeface="+mn-cs"/>
              </a:rPr>
              <a:t>540</a:t>
            </a:r>
            <a:endParaRPr xmlns:mc="http://schemas.openxmlformats.org/markup-compatibility/2006" xmlns:hp="http://schemas.haansoft.com/office/presentation/8.0" kumimoji="1" lang="en-US" altLang="ko-KR" sz="1000" b="0" i="0" baseline="0" mc:Ignorable="hp" hp:hslEmbossed="0">
              <a:solidFill>
                <a:schemeClr val="tx1"/>
              </a:solidFill>
              <a:latin typeface="돋움체"/>
              <a:ea typeface="돋움체"/>
              <a:cs typeface="+mn-cs"/>
            </a:endParaRPr>
          </a:p>
        </p:txBody>
      </p:sp>
      <p:sp>
        <p:nvSpPr>
          <p:cNvPr id="9224" name=""/>
          <p:cNvSpPr txBox="1"/>
          <p:nvPr/>
        </p:nvSpPr>
        <p:spPr>
          <a:xfrm>
            <a:off x="4952074" y="1028493"/>
            <a:ext cx="2015794" cy="23642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000" b="0" i="0" baseline="0" mc:Ignorable="hp" hp:hslEmbossed="0">
                <a:solidFill>
                  <a:schemeClr val="tx1"/>
                </a:solidFill>
                <a:latin typeface="돋움체"/>
                <a:ea typeface="돋움체"/>
                <a:cs typeface="+mn-cs"/>
              </a:rPr>
              <a:t>내 예약 내역 페이지</a:t>
            </a:r>
            <a:endParaRPr xmlns:mc="http://schemas.openxmlformats.org/markup-compatibility/2006" xmlns:hp="http://schemas.haansoft.com/office/presentation/8.0" kumimoji="1" lang="ko-KR" altLang="en-US" sz="1000" b="0" i="0" baseline="0" mc:Ignorable="hp" hp:hslEmbossed="0">
              <a:solidFill>
                <a:schemeClr val="tx1"/>
              </a:solidFill>
              <a:latin typeface="돋움체"/>
              <a:ea typeface="돋움체"/>
              <a:cs typeface="+mn-cs"/>
            </a:endParaRPr>
          </a:p>
        </p:txBody>
      </p:sp>
      <p:sp>
        <p:nvSpPr>
          <p:cNvPr id="9225" name=""/>
          <p:cNvSpPr txBox="1"/>
          <p:nvPr/>
        </p:nvSpPr>
        <p:spPr>
          <a:xfrm>
            <a:off x="4952074" y="746001"/>
            <a:ext cx="2015793" cy="24598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000" b="0" i="0" baseline="0" mc:Ignorable="hp" hp:hslEmbossed="0">
                <a:solidFill>
                  <a:schemeClr val="tx1"/>
                </a:solidFill>
                <a:latin typeface="돋움체"/>
                <a:ea typeface="돋움체"/>
                <a:cs typeface="+mn-cs"/>
              </a:rPr>
              <a:t>완료된 예약 내역 조회</a:t>
            </a:r>
            <a:endParaRPr xmlns:mc="http://schemas.openxmlformats.org/markup-compatibility/2006" xmlns:hp="http://schemas.haansoft.com/office/presentation/8.0" kumimoji="1" lang="ko-KR" altLang="en-US" sz="1000" b="0" i="0" baseline="0" mc:Ignorable="hp" hp:hslEmbossed="0">
              <a:solidFill>
                <a:schemeClr val="tx1"/>
              </a:solidFill>
              <a:latin typeface="돋움체"/>
              <a:ea typeface="돋움체"/>
              <a:cs typeface="+mn-cs"/>
            </a:endParaRPr>
          </a:p>
        </p:txBody>
      </p:sp>
      <p:sp>
        <p:nvSpPr>
          <p:cNvPr id="9226" name=""/>
          <p:cNvSpPr/>
          <p:nvPr/>
        </p:nvSpPr>
        <p:spPr>
          <a:xfrm>
            <a:off x="6320596" y="3068238"/>
            <a:ext cx="180022" cy="180022"/>
          </a:xfrm>
          <a:prstGeom prst="ellipse">
            <a:avLst/>
          </a:prstGeom>
          <a:solidFill>
            <a:srgbClr val="f5c242"/>
          </a:solidFill>
          <a:ln w="9544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ctr" anchorCtr="0">
            <a:prstTxWarp prst="textNoShape">
              <a:avLst/>
            </a:prstTxWarp>
            <a:noAutofit/>
          </a:bodyPr>
          <a:p>
            <a:pPr marL="0" lvl="0" indent="0" algn="ctr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000" b="1" i="0" baseline="0" mc:Ignorable="hp" hp:hslEmbossed="0">
                <a:solidFill>
                  <a:schemeClr val="bg1"/>
                </a:solidFill>
                <a:latin typeface="굴림"/>
                <a:ea typeface="굴림"/>
                <a:cs typeface="+mn-cs"/>
              </a:rPr>
              <a:t>1</a:t>
            </a:r>
            <a:endParaRPr xmlns:mc="http://schemas.openxmlformats.org/markup-compatibility/2006" xmlns:hp="http://schemas.haansoft.com/office/presentation/8.0" kumimoji="1" lang="ko-KR" altLang="en-US" sz="1000" b="1" i="0" mc:Ignorable="hp" hp:hslEmbossed="0">
              <a:solidFill>
                <a:schemeClr val="bg1"/>
              </a:solidFill>
              <a:latin typeface="굴림"/>
              <a:ea typeface="굴림"/>
              <a:cs typeface="+mn-cs"/>
            </a:endParaRPr>
          </a:p>
        </p:txBody>
      </p:sp>
      <p:sp>
        <p:nvSpPr>
          <p:cNvPr id="9227" name=""/>
          <p:cNvSpPr/>
          <p:nvPr/>
        </p:nvSpPr>
        <p:spPr>
          <a:xfrm>
            <a:off x="3907725" y="4616797"/>
            <a:ext cx="180022" cy="180022"/>
          </a:xfrm>
          <a:prstGeom prst="ellipse">
            <a:avLst/>
          </a:prstGeom>
          <a:solidFill>
            <a:srgbClr val="f5c242"/>
          </a:solidFill>
          <a:ln w="9544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ctr" anchorCtr="0">
            <a:prstTxWarp prst="textNoShape">
              <a:avLst/>
            </a:prstTxWarp>
            <a:noAutofit/>
          </a:bodyPr>
          <a:p>
            <a:pPr marL="0" lvl="0" indent="0" algn="ctr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en-US" altLang="ko-KR" sz="1000" b="1" i="0" baseline="0" mc:Ignorable="hp" hp:hslEmbossed="0">
                <a:solidFill>
                  <a:schemeClr val="bg1"/>
                </a:solidFill>
                <a:latin typeface="굴림"/>
                <a:ea typeface="굴림"/>
                <a:cs typeface="+mn-cs"/>
              </a:rPr>
              <a:t>3</a:t>
            </a:r>
            <a:endParaRPr xmlns:mc="http://schemas.openxmlformats.org/markup-compatibility/2006" xmlns:hp="http://schemas.haansoft.com/office/presentation/8.0" kumimoji="1" lang="en-US" altLang="ko-KR" sz="1000" b="1" i="0" baseline="0" mc:Ignorable="hp" hp:hslEmbossed="0">
              <a:solidFill>
                <a:schemeClr val="bg1"/>
              </a:solidFill>
              <a:latin typeface="굴림"/>
              <a:ea typeface="굴림"/>
              <a:cs typeface="+mn-cs"/>
            </a:endParaRPr>
          </a:p>
        </p:txBody>
      </p:sp>
      <p:sp>
        <p:nvSpPr>
          <p:cNvPr id="9228" name=""/>
          <p:cNvSpPr/>
          <p:nvPr/>
        </p:nvSpPr>
        <p:spPr>
          <a:xfrm>
            <a:off x="2755309" y="3500436"/>
            <a:ext cx="180022" cy="180022"/>
          </a:xfrm>
          <a:prstGeom prst="ellipse">
            <a:avLst/>
          </a:prstGeom>
          <a:solidFill>
            <a:srgbClr val="f5c242"/>
          </a:solidFill>
          <a:ln w="9544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ctr" anchorCtr="0">
            <a:prstTxWarp prst="textNoShape">
              <a:avLst/>
            </a:prstTxWarp>
            <a:noAutofit/>
          </a:bodyPr>
          <a:p>
            <a:pPr marL="0" lvl="0" indent="0" algn="ctr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en-US" altLang="ko-KR" sz="1000" b="1" i="0" baseline="0" mc:Ignorable="hp" hp:hslEmbossed="0">
                <a:solidFill>
                  <a:schemeClr val="bg1"/>
                </a:solidFill>
                <a:latin typeface="굴림"/>
                <a:ea typeface="굴림"/>
                <a:cs typeface="+mn-cs"/>
              </a:rPr>
              <a:t>2</a:t>
            </a:r>
            <a:endParaRPr xmlns:mc="http://schemas.openxmlformats.org/markup-compatibility/2006" xmlns:hp="http://schemas.haansoft.com/office/presentation/8.0" kumimoji="1" lang="en-US" altLang="ko-KR" sz="1000" b="1" i="0" baseline="0" mc:Ignorable="hp" hp:hslEmbossed="0">
              <a:solidFill>
                <a:schemeClr val="bg1"/>
              </a:solidFill>
              <a:latin typeface="굴림"/>
              <a:ea typeface="굴림"/>
              <a:cs typeface="+mn-cs"/>
            </a:endParaRPr>
          </a:p>
        </p:txBody>
      </p:sp>
      <p:sp>
        <p:nvSpPr>
          <p:cNvPr id="9229" name=""/>
          <p:cNvSpPr txBox="1"/>
          <p:nvPr/>
        </p:nvSpPr>
        <p:spPr>
          <a:xfrm>
            <a:off x="488849" y="6455185"/>
            <a:ext cx="3241101" cy="14564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0" tIns="0" rIns="0" bIns="0" anchor="t" anchorCtr="0">
            <a:prstTxWarp prst="textNoShape">
              <a:avLst/>
            </a:prstTxWarp>
            <a:sp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en-US" altLang="ko-KR" sz="1000" b="0" i="0" baseline="0" mc:Ignorable="hp" hp:hslEmbossed="0">
                <a:solidFill>
                  <a:schemeClr val="tx1"/>
                </a:solidFill>
                <a:latin typeface="돋움"/>
                <a:ea typeface="돋움"/>
              </a:rPr>
              <a:t>petAm-</a:t>
            </a:r>
            <a:r>
              <a:rPr xmlns:mc="http://schemas.openxmlformats.org/markup-compatibility/2006" xmlns:hp="http://schemas.haansoft.com/office/presentation/8.0" kumimoji="1" lang="ko-KR" altLang="en-US" sz="1000" b="0" i="0" baseline="0" mc:Ignorable="hp" hp:hslEmbossed="0">
                <a:solidFill>
                  <a:schemeClr val="tx1"/>
                </a:solidFill>
                <a:latin typeface="돋움"/>
                <a:ea typeface="돋움"/>
              </a:rPr>
              <a:t>반려동물 관리 앱</a:t>
            </a:r>
            <a:endParaRPr xmlns:mc="http://schemas.openxmlformats.org/markup-compatibility/2006" xmlns:hp="http://schemas.haansoft.com/office/presentation/8.0" kumimoji="1" lang="ko-KR" altLang="en-US" sz="1000" b="0" i="0" baseline="0" mc:Ignorable="hp" hp:hslEmbossed="0">
              <a:solidFill>
                <a:schemeClr val="tx1"/>
              </a:solidFill>
              <a:latin typeface="돋움"/>
              <a:ea typeface="돋움"/>
            </a:endParaRPr>
          </a:p>
        </p:txBody>
      </p:sp>
      <p:sp>
        <p:nvSpPr>
          <p:cNvPr id="9230" name=""/>
          <p:cNvSpPr txBox="1"/>
          <p:nvPr/>
        </p:nvSpPr>
        <p:spPr>
          <a:xfrm>
            <a:off x="8340812" y="747564"/>
            <a:ext cx="1336383" cy="24442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000" b="0" i="0" baseline="0" mc:Ignorable="hp" hp:hslEmbossed="0">
                <a:solidFill>
                  <a:schemeClr val="tx1"/>
                </a:solidFill>
                <a:latin typeface="돋움체"/>
                <a:ea typeface="돋움체"/>
                <a:cs typeface="+mn-cs"/>
              </a:rPr>
              <a:t>2021.0</a:t>
            </a:r>
            <a:r>
              <a:rPr xmlns:mc="http://schemas.openxmlformats.org/markup-compatibility/2006" xmlns:hp="http://schemas.haansoft.com/office/presentation/8.0" kumimoji="1" lang="en-US" altLang="ko-KR" sz="1000" b="0" i="0" baseline="0" mc:Ignorable="hp" hp:hslEmbossed="0">
                <a:solidFill>
                  <a:schemeClr val="tx1"/>
                </a:solidFill>
                <a:latin typeface="돋움체"/>
                <a:ea typeface="돋움체"/>
                <a:cs typeface="+mn-cs"/>
              </a:rPr>
              <a:t>8</a:t>
            </a:r>
            <a:r>
              <a:rPr xmlns:mc="http://schemas.openxmlformats.org/markup-compatibility/2006" xmlns:hp="http://schemas.haansoft.com/office/presentation/8.0" kumimoji="1" lang="ko-KR" altLang="en-US" sz="1000" b="0" i="0" baseline="0" mc:Ignorable="hp" hp:hslEmbossed="0">
                <a:solidFill>
                  <a:schemeClr val="tx1"/>
                </a:solidFill>
                <a:latin typeface="돋움체"/>
                <a:ea typeface="돋움체"/>
                <a:cs typeface="+mn-cs"/>
              </a:rPr>
              <a:t>.</a:t>
            </a:r>
            <a:r>
              <a:rPr xmlns:mc="http://schemas.openxmlformats.org/markup-compatibility/2006" xmlns:hp="http://schemas.haansoft.com/office/presentation/8.0" kumimoji="1" lang="en-US" altLang="ko-KR" sz="1000" b="0" i="0" baseline="0" mc:Ignorable="hp" hp:hslEmbossed="0">
                <a:solidFill>
                  <a:schemeClr val="tx1"/>
                </a:solidFill>
                <a:latin typeface="돋움체"/>
                <a:ea typeface="돋움체"/>
                <a:cs typeface="+mn-cs"/>
              </a:rPr>
              <a:t>31</a:t>
            </a:r>
            <a:endParaRPr xmlns:mc="http://schemas.openxmlformats.org/markup-compatibility/2006" xmlns:hp="http://schemas.haansoft.com/office/presentation/8.0" kumimoji="1" lang="en-US" altLang="ko-KR" sz="1000" b="0" i="0" baseline="0" mc:Ignorable="hp" hp:hslEmbossed="0">
              <a:solidFill>
                <a:schemeClr val="tx1"/>
              </a:solidFill>
              <a:latin typeface="돋움체"/>
              <a:ea typeface="돋움체"/>
              <a:cs typeface="+mn-cs"/>
            </a:endParaRPr>
          </a:p>
        </p:txBody>
      </p:sp>
      <p:sp>
        <p:nvSpPr>
          <p:cNvPr id="9231" name=""/>
          <p:cNvSpPr txBox="1"/>
          <p:nvPr/>
        </p:nvSpPr>
        <p:spPr>
          <a:xfrm>
            <a:off x="8340812" y="991988"/>
            <a:ext cx="1336384" cy="23483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000" b="0" i="0" baseline="0" mc:Ignorable="hp" hp:hslEmbossed="0">
                <a:solidFill>
                  <a:schemeClr val="tx1"/>
                </a:solidFill>
                <a:latin typeface="돋움체"/>
                <a:ea typeface="돋움체"/>
                <a:cs typeface="+mn-cs"/>
              </a:rPr>
              <a:t>안현서</a:t>
            </a:r>
            <a:endParaRPr xmlns:mc="http://schemas.openxmlformats.org/markup-compatibility/2006" xmlns:hp="http://schemas.haansoft.com/office/presentation/8.0" kumimoji="1" lang="ko-KR" altLang="en-US" sz="1000" b="0" i="0" baseline="0" mc:Ignorable="hp" hp:hslEmbossed="0">
              <a:solidFill>
                <a:schemeClr val="tx1"/>
              </a:solidFill>
              <a:latin typeface="돋움체"/>
              <a:ea typeface="돋움체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32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11332" y="2059874"/>
            <a:ext cx="6696896" cy="3455641"/>
          </a:xfrm>
          <a:prstGeom prst="rect">
            <a:avLst/>
          </a:prstGeom>
        </p:spPr>
      </p:pic>
      <p:sp>
        <p:nvSpPr>
          <p:cNvPr id="9219" name=""/>
          <p:cNvSpPr txBox="1"/>
          <p:nvPr/>
        </p:nvSpPr>
        <p:spPr>
          <a:xfrm>
            <a:off x="1568137" y="747564"/>
            <a:ext cx="2087497" cy="24113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000" b="0" i="0" baseline="0" mc:Ignorable="hp" hp:hslEmbossed="0">
                <a:solidFill>
                  <a:schemeClr val="tx1"/>
                </a:solidFill>
                <a:latin typeface="돋움체"/>
                <a:ea typeface="돋움체"/>
                <a:cs typeface="+mn-cs"/>
              </a:rPr>
              <a:t>내 예약 상세 정보 조회</a:t>
            </a:r>
            <a:endParaRPr xmlns:mc="http://schemas.openxmlformats.org/markup-compatibility/2006" xmlns:hp="http://schemas.haansoft.com/office/presentation/8.0" kumimoji="1" lang="ko-KR" altLang="en-US" sz="1000" b="0" i="0" baseline="0" mc:Ignorable="hp" hp:hslEmbossed="0">
              <a:solidFill>
                <a:schemeClr val="tx1"/>
              </a:solidFill>
              <a:latin typeface="돋움체"/>
              <a:ea typeface="돋움체"/>
              <a:cs typeface="+mn-cs"/>
            </a:endParaRPr>
          </a:p>
        </p:txBody>
      </p:sp>
      <p:sp>
        <p:nvSpPr>
          <p:cNvPr id="9222" name="TextBox 10"/>
          <p:cNvSpPr txBox="1">
            <a:spLocks noChangeArrowheads="1"/>
          </p:cNvSpPr>
          <p:nvPr/>
        </p:nvSpPr>
        <p:spPr>
          <a:xfrm>
            <a:off x="7185025" y="1520825"/>
            <a:ext cx="2376488" cy="221107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kumimoji="1" sz="800" b="1">
                <a:solidFill>
                  <a:schemeClr val="tx1"/>
                </a:solidFill>
                <a:latin typeface="굴림"/>
                <a:ea typeface="굴림"/>
              </a:defRPr>
            </a:lvl1pPr>
            <a:lvl2pPr marL="742950" indent="-285750">
              <a:defRPr kumimoji="1" sz="800" b="1">
                <a:solidFill>
                  <a:schemeClr val="tx1"/>
                </a:solidFill>
                <a:latin typeface="굴림"/>
                <a:ea typeface="굴림"/>
              </a:defRPr>
            </a:lvl2pPr>
            <a:lvl3pPr marL="1143000" indent="-228600">
              <a:defRPr kumimoji="1" sz="800" b="1">
                <a:solidFill>
                  <a:schemeClr val="tx1"/>
                </a:solidFill>
                <a:latin typeface="굴림"/>
                <a:ea typeface="굴림"/>
              </a:defRPr>
            </a:lvl3pPr>
            <a:lvl4pPr marL="1600200" indent="-228600">
              <a:defRPr kumimoji="1" sz="800" b="1">
                <a:solidFill>
                  <a:schemeClr val="tx1"/>
                </a:solidFill>
                <a:latin typeface="굴림"/>
                <a:ea typeface="굴림"/>
              </a:defRPr>
            </a:lvl4pPr>
            <a:lvl5pPr marL="2057400" indent="-228600">
              <a:defRPr kumimoji="1" sz="800" b="1">
                <a:solidFill>
                  <a:schemeClr val="tx1"/>
                </a:solidFill>
                <a:latin typeface="굴림"/>
                <a:ea typeface="굴림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굴림"/>
                <a:ea typeface="굴림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굴림"/>
                <a:ea typeface="굴림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굴림"/>
                <a:ea typeface="굴림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굴림"/>
                <a:ea typeface="굴림"/>
              </a:defRPr>
            </a:lvl9pPr>
          </a:lstStyle>
          <a:p>
            <a:pPr marL="0" marR="0" lvl="0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1" lang="ko-KR" altLang="en-US" sz="100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예약 상세 정보를 확인할 수 있는 페이지</a:t>
            </a:r>
            <a:endParaRPr kumimoji="1" lang="ko-KR" altLang="en-US" sz="1000" b="0" i="0" u="none" strike="noStrike" kern="1200" cap="none" spc="0" normalizeH="0" baseline="0">
              <a:solidFill>
                <a:schemeClr val="tx1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  <a:p>
            <a:pPr marL="0" marR="0" lvl="0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 kumimoji="1" lang="en-US" altLang="ko-KR" sz="1000" b="0" i="0" u="none" strike="noStrike" kern="1200" cap="none" spc="0" normalizeH="0" baseline="0">
              <a:solidFill>
                <a:schemeClr val="tx1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  <a:p>
            <a:pPr marL="171450" marR="0" lvl="0" indent="-17145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Arial"/>
              <a:buChar char="•"/>
              <a:defRPr/>
            </a:pPr>
            <a:r>
              <a:rPr kumimoji="1" lang="en-US" altLang="ko-KR" sz="100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1 : </a:t>
            </a:r>
            <a:r>
              <a:rPr kumimoji="1" lang="ko-KR" altLang="en-US" sz="100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예약한 정보를 확인할 수 있음</a:t>
            </a:r>
            <a:endParaRPr kumimoji="1" lang="ko-KR" altLang="en-US" sz="1000" b="0" i="0" u="none" strike="noStrike" kern="1200" cap="none" spc="0" normalizeH="0" baseline="0">
              <a:solidFill>
                <a:schemeClr val="tx1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  <a:p>
            <a:pPr marL="171450" marR="0" lvl="0" indent="-17145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Arial"/>
              <a:buChar char="•"/>
              <a:defRPr/>
            </a:pPr>
            <a:endParaRPr kumimoji="1" lang="ko-KR" altLang="en-US" sz="1000" b="0" i="0" u="none" strike="noStrike" kern="1200" cap="none" spc="0" normalizeH="0" baseline="0">
              <a:solidFill>
                <a:schemeClr val="tx1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  <a:p>
            <a:pPr marL="171450" marR="0" lvl="0" indent="-17145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Arial"/>
              <a:buChar char="•"/>
              <a:defRPr/>
            </a:pPr>
            <a:r>
              <a:rPr kumimoji="1" lang="en-US" altLang="ko-KR" sz="100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2</a:t>
            </a:r>
            <a:r>
              <a:rPr kumimoji="1" lang="ko-KR" altLang="en-US" sz="100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 </a:t>
            </a:r>
            <a:r>
              <a:rPr kumimoji="1" lang="en-US" altLang="ko-KR" sz="100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:</a:t>
            </a:r>
            <a:r>
              <a:rPr kumimoji="1" lang="ko-KR" altLang="en-US" sz="100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 예약 주의사항</a:t>
            </a:r>
            <a:endParaRPr kumimoji="1" lang="ko-KR" altLang="en-US" sz="1000" b="0" i="0" u="none" strike="noStrike" kern="1200" cap="none" spc="0" normalizeH="0" baseline="0">
              <a:solidFill>
                <a:schemeClr val="tx1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  <a:p>
            <a:pPr marL="171450" marR="0" lvl="0" indent="-17145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Arial"/>
              <a:buChar char="•"/>
              <a:defRPr/>
            </a:pPr>
            <a:endParaRPr kumimoji="1" lang="ko-KR" altLang="en-US" sz="1000" b="0" i="0" u="none" strike="noStrike" kern="1200" cap="none" spc="0" normalizeH="0" baseline="0">
              <a:solidFill>
                <a:schemeClr val="tx1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  <a:p>
            <a:pPr marL="171450" marR="0" lvl="0" indent="-17145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Arial"/>
              <a:buChar char="•"/>
              <a:defRPr/>
            </a:pPr>
            <a:r>
              <a:rPr kumimoji="1" lang="en-US" altLang="ko-KR" sz="100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3</a:t>
            </a:r>
            <a:r>
              <a:rPr kumimoji="1" lang="ko-KR" altLang="en-US" sz="100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 </a:t>
            </a:r>
            <a:r>
              <a:rPr kumimoji="1" lang="en-US" altLang="ko-KR" sz="100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:</a:t>
            </a:r>
            <a:r>
              <a:rPr kumimoji="1" lang="ko-KR" altLang="en-US" sz="100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 예약을 취소할 수 있음</a:t>
            </a:r>
            <a:endParaRPr kumimoji="1" lang="ko-KR" altLang="en-US" sz="1000" b="0" i="0" u="none" strike="noStrike" kern="1200" cap="none" spc="0" normalizeH="0" baseline="0">
              <a:solidFill>
                <a:schemeClr val="tx1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  <a:p>
            <a:pPr marL="360000" marR="0" lvl="1" indent="-17145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Arial"/>
              <a:buChar char="•"/>
              <a:defRPr/>
            </a:pPr>
            <a:r>
              <a:rPr kumimoji="1" lang="ko-KR" altLang="en-US" sz="100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클릭 이벤트 </a:t>
            </a:r>
            <a:r>
              <a:rPr kumimoji="1" lang="en-US" altLang="ko-KR" sz="100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: </a:t>
            </a:r>
            <a:r>
              <a:rPr kumimoji="1" lang="ko-KR" altLang="en-US" sz="100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예약이 취소됨</a:t>
            </a:r>
            <a:endParaRPr kumimoji="1" lang="ko-KR" altLang="en-US" sz="1000" b="0" i="0" u="none" strike="noStrike" kern="1200" cap="none" spc="0" normalizeH="0" baseline="0">
              <a:solidFill>
                <a:schemeClr val="tx1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  <a:p>
            <a:pPr marL="360000" marR="0" lvl="1" indent="-17145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Arial"/>
              <a:buChar char="•"/>
              <a:defRPr/>
            </a:pPr>
            <a:endParaRPr kumimoji="1" lang="ko-KR" altLang="en-US" sz="1000" b="0" i="0" u="none" strike="noStrike" kern="1200" cap="none" spc="0" normalizeH="0" baseline="0">
              <a:solidFill>
                <a:schemeClr val="tx1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  <a:p>
            <a:pPr marL="171450" marR="0" lvl="0" indent="-17145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Arial"/>
              <a:buChar char="•"/>
              <a:defRPr/>
            </a:pPr>
            <a:r>
              <a:rPr kumimoji="1" lang="en-US" altLang="ko-KR" sz="100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4 : </a:t>
            </a:r>
            <a:r>
              <a:rPr kumimoji="1" lang="ko-KR" altLang="en-US" sz="100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목록으로 이동함</a:t>
            </a:r>
            <a:endParaRPr kumimoji="1" lang="ko-KR" altLang="en-US" sz="1000" b="0" i="0" u="none" strike="noStrike" kern="1200" cap="none" spc="0" normalizeH="0" baseline="0">
              <a:solidFill>
                <a:schemeClr val="tx1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  <a:p>
            <a:pPr marL="360000" marR="0" lvl="1" indent="-17145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Arial"/>
              <a:buChar char="•"/>
              <a:defRPr/>
            </a:pPr>
            <a:r>
              <a:rPr kumimoji="1" lang="ko-KR" altLang="en-US" sz="100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클릭 이벤트 </a:t>
            </a:r>
            <a:r>
              <a:rPr kumimoji="1" lang="en-US" altLang="ko-KR" sz="100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: </a:t>
            </a:r>
            <a:r>
              <a:rPr kumimoji="1" lang="ko-KR" altLang="en-US" sz="100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내 예약 내역 페이지로 이동</a:t>
            </a:r>
            <a:endParaRPr kumimoji="1" lang="ko-KR" altLang="en-US" sz="1000" b="0" i="0" u="none" strike="noStrike" kern="1200" cap="none" spc="0" normalizeH="0" baseline="0">
              <a:solidFill>
                <a:schemeClr val="tx1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  <a:p>
            <a:pPr marL="188550" marR="0" lvl="1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 kumimoji="1" lang="en-US" altLang="ko-KR" sz="950" b="0" i="0" u="none" strike="noStrike" kern="1200" cap="none" spc="0" normalizeH="0" baseline="0">
              <a:solidFill>
                <a:schemeClr val="tx1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9223" name=""/>
          <p:cNvSpPr txBox="1"/>
          <p:nvPr/>
        </p:nvSpPr>
        <p:spPr>
          <a:xfrm>
            <a:off x="1568137" y="1028493"/>
            <a:ext cx="2015794" cy="23642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000" b="0" i="0" baseline="0" mc:Ignorable="hp" hp:hslEmbossed="0">
                <a:solidFill>
                  <a:schemeClr val="tx1"/>
                </a:solidFill>
                <a:latin typeface="돋움체"/>
                <a:ea typeface="돋움체"/>
                <a:cs typeface="+mn-cs"/>
              </a:rPr>
              <a:t>P</a:t>
            </a:r>
            <a:r>
              <a:rPr xmlns:mc="http://schemas.openxmlformats.org/markup-compatibility/2006" xmlns:hp="http://schemas.haansoft.com/office/presentation/8.0" kumimoji="1" lang="en-US" altLang="ko-KR" sz="1000" b="0" i="0" baseline="0" mc:Ignorable="hp" hp:hslEmbossed="0">
                <a:solidFill>
                  <a:schemeClr val="tx1"/>
                </a:solidFill>
                <a:latin typeface="돋움체"/>
                <a:ea typeface="돋움체"/>
                <a:cs typeface="+mn-cs"/>
              </a:rPr>
              <a:t>550</a:t>
            </a:r>
            <a:endParaRPr xmlns:mc="http://schemas.openxmlformats.org/markup-compatibility/2006" xmlns:hp="http://schemas.haansoft.com/office/presentation/8.0" kumimoji="1" lang="en-US" altLang="ko-KR" sz="1000" b="0" i="0" baseline="0" mc:Ignorable="hp" hp:hslEmbossed="0">
              <a:solidFill>
                <a:schemeClr val="tx1"/>
              </a:solidFill>
              <a:latin typeface="돋움체"/>
              <a:ea typeface="돋움체"/>
              <a:cs typeface="+mn-cs"/>
            </a:endParaRPr>
          </a:p>
        </p:txBody>
      </p:sp>
      <p:sp>
        <p:nvSpPr>
          <p:cNvPr id="9224" name=""/>
          <p:cNvSpPr txBox="1"/>
          <p:nvPr/>
        </p:nvSpPr>
        <p:spPr>
          <a:xfrm>
            <a:off x="4952074" y="1028493"/>
            <a:ext cx="2376886" cy="23642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000" b="0" i="0" baseline="0" mc:Ignorable="hp" hp:hslEmbossed="0">
                <a:solidFill>
                  <a:schemeClr val="tx1"/>
                </a:solidFill>
                <a:latin typeface="돋움체"/>
                <a:ea typeface="돋움체"/>
                <a:cs typeface="+mn-cs"/>
              </a:rPr>
              <a:t>내 예약 상세 정보 조회 페이지</a:t>
            </a:r>
            <a:endParaRPr xmlns:mc="http://schemas.openxmlformats.org/markup-compatibility/2006" xmlns:hp="http://schemas.haansoft.com/office/presentation/8.0" kumimoji="1" lang="ko-KR" altLang="en-US" sz="1000" b="0" i="0" baseline="0" mc:Ignorable="hp" hp:hslEmbossed="0">
              <a:solidFill>
                <a:schemeClr val="tx1"/>
              </a:solidFill>
              <a:latin typeface="돋움체"/>
              <a:ea typeface="돋움체"/>
              <a:cs typeface="+mn-cs"/>
            </a:endParaRPr>
          </a:p>
        </p:txBody>
      </p:sp>
      <p:sp>
        <p:nvSpPr>
          <p:cNvPr id="9225" name=""/>
          <p:cNvSpPr txBox="1"/>
          <p:nvPr/>
        </p:nvSpPr>
        <p:spPr>
          <a:xfrm>
            <a:off x="4952074" y="746001"/>
            <a:ext cx="2015793" cy="24598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000" b="0" i="0" baseline="0" mc:Ignorable="hp" hp:hslEmbossed="0">
                <a:solidFill>
                  <a:schemeClr val="tx1"/>
                </a:solidFill>
                <a:latin typeface="돋움체"/>
                <a:ea typeface="돋움체"/>
                <a:cs typeface="+mn-cs"/>
              </a:rPr>
              <a:t>내 예약 상세 정보 조회</a:t>
            </a:r>
            <a:endParaRPr xmlns:mc="http://schemas.openxmlformats.org/markup-compatibility/2006" xmlns:hp="http://schemas.haansoft.com/office/presentation/8.0" kumimoji="1" lang="ko-KR" altLang="en-US" sz="1000" b="0" i="0" baseline="0" mc:Ignorable="hp" hp:hslEmbossed="0">
              <a:solidFill>
                <a:schemeClr val="tx1"/>
              </a:solidFill>
              <a:latin typeface="돋움체"/>
              <a:ea typeface="돋움체"/>
              <a:cs typeface="+mn-cs"/>
            </a:endParaRPr>
          </a:p>
        </p:txBody>
      </p:sp>
      <p:sp>
        <p:nvSpPr>
          <p:cNvPr id="9226" name=""/>
          <p:cNvSpPr/>
          <p:nvPr/>
        </p:nvSpPr>
        <p:spPr>
          <a:xfrm>
            <a:off x="2683326" y="2960241"/>
            <a:ext cx="180022" cy="180022"/>
          </a:xfrm>
          <a:prstGeom prst="ellipse">
            <a:avLst/>
          </a:prstGeom>
          <a:solidFill>
            <a:srgbClr val="f5c242"/>
          </a:solidFill>
          <a:ln w="9544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ctr" anchorCtr="0">
            <a:prstTxWarp prst="textNoShape">
              <a:avLst/>
            </a:prstTxWarp>
            <a:noAutofit/>
          </a:bodyPr>
          <a:p>
            <a:pPr marL="0" lvl="0" indent="0" algn="ctr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000" b="1" i="0" baseline="0" mc:Ignorable="hp" hp:hslEmbossed="0">
                <a:solidFill>
                  <a:schemeClr val="bg1"/>
                </a:solidFill>
                <a:latin typeface="굴림"/>
                <a:ea typeface="굴림"/>
                <a:cs typeface="+mn-cs"/>
              </a:rPr>
              <a:t>1</a:t>
            </a:r>
            <a:endParaRPr xmlns:mc="http://schemas.openxmlformats.org/markup-compatibility/2006" xmlns:hp="http://schemas.haansoft.com/office/presentation/8.0" kumimoji="1" lang="ko-KR" altLang="en-US" sz="1000" b="1" i="0" mc:Ignorable="hp" hp:hslEmbossed="0">
              <a:solidFill>
                <a:schemeClr val="bg1"/>
              </a:solidFill>
              <a:latin typeface="굴림"/>
              <a:ea typeface="굴림"/>
              <a:cs typeface="+mn-cs"/>
            </a:endParaRPr>
          </a:p>
        </p:txBody>
      </p:sp>
      <p:sp>
        <p:nvSpPr>
          <p:cNvPr id="9227" name=""/>
          <p:cNvSpPr/>
          <p:nvPr/>
        </p:nvSpPr>
        <p:spPr>
          <a:xfrm>
            <a:off x="4952102" y="3032225"/>
            <a:ext cx="180022" cy="180022"/>
          </a:xfrm>
          <a:prstGeom prst="ellipse">
            <a:avLst/>
          </a:prstGeom>
          <a:solidFill>
            <a:srgbClr val="f5c242"/>
          </a:solidFill>
          <a:ln w="9544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ctr" anchorCtr="0">
            <a:prstTxWarp prst="textNoShape">
              <a:avLst/>
            </a:prstTxWarp>
            <a:noAutofit/>
          </a:bodyPr>
          <a:p>
            <a:pPr marL="0" lvl="0" indent="0" algn="ctr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000" b="1" i="0" baseline="0" mc:Ignorable="hp" hp:hslEmbossed="0">
                <a:solidFill>
                  <a:schemeClr val="bg1"/>
                </a:solidFill>
                <a:latin typeface="굴림"/>
                <a:ea typeface="굴림"/>
                <a:cs typeface="+mn-cs"/>
              </a:rPr>
              <a:t>2</a:t>
            </a:r>
            <a:endParaRPr xmlns:mc="http://schemas.openxmlformats.org/markup-compatibility/2006" xmlns:hp="http://schemas.haansoft.com/office/presentation/8.0" kumimoji="1" lang="ko-KR" altLang="en-US" sz="1000" b="1" i="0" mc:Ignorable="hp" hp:hslEmbossed="0">
              <a:solidFill>
                <a:schemeClr val="bg1"/>
              </a:solidFill>
              <a:latin typeface="굴림"/>
              <a:ea typeface="굴림"/>
              <a:cs typeface="+mn-cs"/>
            </a:endParaRPr>
          </a:p>
        </p:txBody>
      </p:sp>
      <p:sp>
        <p:nvSpPr>
          <p:cNvPr id="9228" name=""/>
          <p:cNvSpPr/>
          <p:nvPr/>
        </p:nvSpPr>
        <p:spPr>
          <a:xfrm>
            <a:off x="3655634" y="4364706"/>
            <a:ext cx="180022" cy="180022"/>
          </a:xfrm>
          <a:prstGeom prst="ellipse">
            <a:avLst/>
          </a:prstGeom>
          <a:solidFill>
            <a:srgbClr val="f5c242"/>
          </a:solidFill>
          <a:ln w="9544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ctr" anchorCtr="0">
            <a:prstTxWarp prst="textNoShape">
              <a:avLst/>
            </a:prstTxWarp>
            <a:noAutofit/>
          </a:bodyPr>
          <a:p>
            <a:pPr marL="0" lvl="0" indent="0" algn="ctr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000" b="1" i="0" baseline="0" mc:Ignorable="hp" hp:hslEmbossed="0">
                <a:solidFill>
                  <a:schemeClr val="bg1"/>
                </a:solidFill>
                <a:latin typeface="굴림"/>
                <a:ea typeface="굴림"/>
                <a:cs typeface="+mn-cs"/>
              </a:rPr>
              <a:t>3</a:t>
            </a:r>
            <a:endParaRPr xmlns:mc="http://schemas.openxmlformats.org/markup-compatibility/2006" xmlns:hp="http://schemas.haansoft.com/office/presentation/8.0" kumimoji="1" lang="ko-KR" altLang="en-US" sz="1000" b="1" i="0" mc:Ignorable="hp" hp:hslEmbossed="0">
              <a:solidFill>
                <a:schemeClr val="bg1"/>
              </a:solidFill>
              <a:latin typeface="굴림"/>
              <a:ea typeface="굴림"/>
              <a:cs typeface="+mn-cs"/>
            </a:endParaRPr>
          </a:p>
        </p:txBody>
      </p:sp>
      <p:sp>
        <p:nvSpPr>
          <p:cNvPr id="9229" name=""/>
          <p:cNvSpPr txBox="1"/>
          <p:nvPr/>
        </p:nvSpPr>
        <p:spPr>
          <a:xfrm>
            <a:off x="488849" y="6455185"/>
            <a:ext cx="3241101" cy="14564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0" tIns="0" rIns="0" bIns="0" anchor="t" anchorCtr="0">
            <a:prstTxWarp prst="textNoShape">
              <a:avLst/>
            </a:prstTxWarp>
            <a:sp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en-US" altLang="ko-KR" sz="1000" b="0" i="0" baseline="0" mc:Ignorable="hp" hp:hslEmbossed="0">
                <a:solidFill>
                  <a:schemeClr val="tx1"/>
                </a:solidFill>
                <a:latin typeface="돋움"/>
                <a:ea typeface="돋움"/>
              </a:rPr>
              <a:t>petAm-</a:t>
            </a:r>
            <a:r>
              <a:rPr xmlns:mc="http://schemas.openxmlformats.org/markup-compatibility/2006" xmlns:hp="http://schemas.haansoft.com/office/presentation/8.0" kumimoji="1" lang="ko-KR" altLang="en-US" sz="1000" b="0" i="0" baseline="0" mc:Ignorable="hp" hp:hslEmbossed="0">
                <a:solidFill>
                  <a:schemeClr val="tx1"/>
                </a:solidFill>
                <a:latin typeface="돋움"/>
                <a:ea typeface="돋움"/>
              </a:rPr>
              <a:t>반려동물 관리 앱</a:t>
            </a:r>
            <a:endParaRPr xmlns:mc="http://schemas.openxmlformats.org/markup-compatibility/2006" xmlns:hp="http://schemas.haansoft.com/office/presentation/8.0" kumimoji="1" lang="ko-KR" altLang="en-US" sz="1000" b="0" i="0" baseline="0" mc:Ignorable="hp" hp:hslEmbossed="0">
              <a:solidFill>
                <a:schemeClr val="tx1"/>
              </a:solidFill>
              <a:latin typeface="돋움"/>
              <a:ea typeface="돋움"/>
            </a:endParaRPr>
          </a:p>
        </p:txBody>
      </p:sp>
      <p:sp>
        <p:nvSpPr>
          <p:cNvPr id="9230" name=""/>
          <p:cNvSpPr txBox="1"/>
          <p:nvPr/>
        </p:nvSpPr>
        <p:spPr>
          <a:xfrm>
            <a:off x="8340812" y="747564"/>
            <a:ext cx="1336383" cy="24442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000" b="0" i="0" baseline="0" mc:Ignorable="hp" hp:hslEmbossed="0">
                <a:solidFill>
                  <a:schemeClr val="tx1"/>
                </a:solidFill>
                <a:latin typeface="돋움체"/>
                <a:ea typeface="돋움체"/>
                <a:cs typeface="+mn-cs"/>
              </a:rPr>
              <a:t>2021.0</a:t>
            </a:r>
            <a:r>
              <a:rPr xmlns:mc="http://schemas.openxmlformats.org/markup-compatibility/2006" xmlns:hp="http://schemas.haansoft.com/office/presentation/8.0" kumimoji="1" lang="en-US" altLang="ko-KR" sz="1000" b="0" i="0" baseline="0" mc:Ignorable="hp" hp:hslEmbossed="0">
                <a:solidFill>
                  <a:schemeClr val="tx1"/>
                </a:solidFill>
                <a:latin typeface="돋움체"/>
                <a:ea typeface="돋움체"/>
                <a:cs typeface="+mn-cs"/>
              </a:rPr>
              <a:t>8</a:t>
            </a:r>
            <a:r>
              <a:rPr xmlns:mc="http://schemas.openxmlformats.org/markup-compatibility/2006" xmlns:hp="http://schemas.haansoft.com/office/presentation/8.0" kumimoji="1" lang="ko-KR" altLang="en-US" sz="1000" b="0" i="0" baseline="0" mc:Ignorable="hp" hp:hslEmbossed="0">
                <a:solidFill>
                  <a:schemeClr val="tx1"/>
                </a:solidFill>
                <a:latin typeface="돋움체"/>
                <a:ea typeface="돋움체"/>
                <a:cs typeface="+mn-cs"/>
              </a:rPr>
              <a:t>.</a:t>
            </a:r>
            <a:r>
              <a:rPr xmlns:mc="http://schemas.openxmlformats.org/markup-compatibility/2006" xmlns:hp="http://schemas.haansoft.com/office/presentation/8.0" kumimoji="1" lang="en-US" altLang="ko-KR" sz="1000" b="0" i="0" baseline="0" mc:Ignorable="hp" hp:hslEmbossed="0">
                <a:solidFill>
                  <a:schemeClr val="tx1"/>
                </a:solidFill>
                <a:latin typeface="돋움체"/>
                <a:ea typeface="돋움체"/>
                <a:cs typeface="+mn-cs"/>
              </a:rPr>
              <a:t>31</a:t>
            </a:r>
            <a:endParaRPr xmlns:mc="http://schemas.openxmlformats.org/markup-compatibility/2006" xmlns:hp="http://schemas.haansoft.com/office/presentation/8.0" kumimoji="1" lang="en-US" altLang="ko-KR" sz="1000" b="0" i="0" baseline="0" mc:Ignorable="hp" hp:hslEmbossed="0">
              <a:solidFill>
                <a:schemeClr val="tx1"/>
              </a:solidFill>
              <a:latin typeface="돋움체"/>
              <a:ea typeface="돋움체"/>
              <a:cs typeface="+mn-cs"/>
            </a:endParaRPr>
          </a:p>
        </p:txBody>
      </p:sp>
      <p:sp>
        <p:nvSpPr>
          <p:cNvPr id="9231" name=""/>
          <p:cNvSpPr txBox="1"/>
          <p:nvPr/>
        </p:nvSpPr>
        <p:spPr>
          <a:xfrm>
            <a:off x="8340812" y="991988"/>
            <a:ext cx="1336384" cy="23483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000" b="0" i="0" baseline="0" mc:Ignorable="hp" hp:hslEmbossed="0">
                <a:solidFill>
                  <a:schemeClr val="tx1"/>
                </a:solidFill>
                <a:latin typeface="돋움체"/>
                <a:ea typeface="돋움체"/>
                <a:cs typeface="+mn-cs"/>
              </a:rPr>
              <a:t>안현서</a:t>
            </a:r>
            <a:endParaRPr xmlns:mc="http://schemas.openxmlformats.org/markup-compatibility/2006" xmlns:hp="http://schemas.haansoft.com/office/presentation/8.0" kumimoji="1" lang="ko-KR" altLang="en-US" sz="1000" b="0" i="0" baseline="0" mc:Ignorable="hp" hp:hslEmbossed="0">
              <a:solidFill>
                <a:schemeClr val="tx1"/>
              </a:solidFill>
              <a:latin typeface="돋움체"/>
              <a:ea typeface="돋움체"/>
              <a:cs typeface="+mn-cs"/>
            </a:endParaRPr>
          </a:p>
        </p:txBody>
      </p:sp>
      <p:sp>
        <p:nvSpPr>
          <p:cNvPr id="9233" name=""/>
          <p:cNvSpPr/>
          <p:nvPr/>
        </p:nvSpPr>
        <p:spPr>
          <a:xfrm>
            <a:off x="4267898" y="4364706"/>
            <a:ext cx="180022" cy="180022"/>
          </a:xfrm>
          <a:prstGeom prst="ellipse">
            <a:avLst/>
          </a:prstGeom>
          <a:solidFill>
            <a:srgbClr val="f5c242"/>
          </a:solidFill>
          <a:ln w="9544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marL="0" lvl="0" indent="0" algn="ctr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en-US" altLang="ko-KR" sz="1000" b="1" i="0" baseline="0" mc:Ignorable="hp" hp:hslEmbossed="0">
                <a:solidFill>
                  <a:schemeClr val="bg1"/>
                </a:solidFill>
                <a:latin typeface="굴림"/>
                <a:ea typeface="굴림"/>
                <a:cs typeface="+mn-cs"/>
              </a:rPr>
              <a:t>4</a:t>
            </a:r>
            <a:endParaRPr xmlns:mc="http://schemas.openxmlformats.org/markup-compatibility/2006" xmlns:hp="http://schemas.haansoft.com/office/presentation/8.0" kumimoji="1" lang="en-US" altLang="ko-KR" sz="1000" b="1" i="0" baseline="0" mc:Ignorable="hp" hp:hslEmbossed="0">
              <a:solidFill>
                <a:schemeClr val="bg1"/>
              </a:solidFill>
              <a:latin typeface="굴림"/>
              <a:ea typeface="굴림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122" name=""/>
          <p:cNvGraphicFramePr/>
          <p:nvPr/>
        </p:nvGraphicFramePr>
        <p:xfrm>
          <a:off x="488849" y="476179"/>
          <a:ext cx="8928619" cy="5831416"/>
        </p:xfrm>
        <a:graphic>
          <a:graphicData uri="http://schemas.openxmlformats.org/drawingml/2006/table">
            <a:tbl>
              <a:tblPr firstRow="1" bandRow="1"/>
              <a:tblGrid>
                <a:gridCol w="665065"/>
                <a:gridCol w="1026930"/>
                <a:gridCol w="6120280"/>
                <a:gridCol w="1116344"/>
              </a:tblGrid>
              <a:tr h="274566">
                <a:tc gridSpan="4">
                  <a:txBody>
                    <a:bodyPr vert="horz" wrap="square" lIns="91447" tIns="45719" rIns="91447" bIns="45719" anchor="t" anchorCtr="0">
                      <a:noAutofit/>
                    </a:bodyPr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1" lang="ko-KR" altLang="en-US" sz="1200" b="1" i="0" baseline="0" mc:Ignorable="hp" hp:hslEmbossed="0">
                          <a:solidFill>
                            <a:schemeClr val="tx1"/>
                          </a:solidFill>
                          <a:latin typeface="돋움체"/>
                          <a:ea typeface="돋움체"/>
                        </a:rPr>
                        <a:t>문서 개정이력표</a:t>
                      </a:r>
                      <a:endParaRPr xmlns:mc="http://schemas.openxmlformats.org/markup-compatibility/2006" xmlns:hp="http://schemas.haansoft.com/office/presentation/8.0" kumimoji="1" lang="ko-KR" altLang="en-US" sz="1200" b="1" i="0" baseline="0" mc:Ignorable="hp" hp:hslEmbossed="0">
                        <a:solidFill>
                          <a:schemeClr val="tx1"/>
                        </a:solidFill>
                        <a:latin typeface="돋움체"/>
                        <a:ea typeface="돋움체"/>
                      </a:endParaRPr>
                    </a:p>
                  </a:txBody>
                  <a:tcPr marL="91447" marR="91447" marT="45719" marB="45719">
                    <a:lnL w="12726" cap="flat" cmpd="sng" algn="ctr">
                      <a:solidFill>
                        <a:srgbClr val="1c1c1c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1c1c1c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1c1c1c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1c1c1c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c0c0c0">
                        <a:alpha val="100000"/>
                      </a:srgbClr>
                    </a:solidFill>
                  </a:tcPr>
                </a:tc>
                <a:tc hMerge="1">
                  <a:txBody>
                    <a:bodyPr vert="horz" wrap="square" lIns="91447" tIns="45719" rIns="91447" bIns="45719" anchor="t">
                      <a:noAutofit/>
                    </a:bodyPr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xmlns:mc="http://schemas.openxmlformats.org/markup-compatibility/2006" xmlns:hp="http://schemas.haansoft.com/office/presentation/8.0" kumimoji="1" lang="ko-KR" altLang="ko-KR" sz="1100" b="0" i="0" baseline="0" mc:Ignorable="hp" hp:hslEmbossed="0">
                        <a:solidFill>
                          <a:schemeClr val="tx1"/>
                        </a:solidFill>
                        <a:latin typeface="돋움체"/>
                        <a:ea typeface="돋움체"/>
                      </a:endParaRPr>
                    </a:p>
                  </a:txBody>
                  <a:tcPr marL="91447" marR="91447" marT="45719" marB="45719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1c1c1c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1c1c1c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 vert="horz" wrap="square" lIns="91447" tIns="45719" rIns="91447" bIns="45719" anchor="t">
                      <a:noAutofit/>
                    </a:bodyPr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xmlns:mc="http://schemas.openxmlformats.org/markup-compatibility/2006" xmlns:hp="http://schemas.haansoft.com/office/presentation/8.0" kumimoji="1" lang="ko-KR" altLang="ko-KR" sz="1100" b="0" i="0" baseline="0" mc:Ignorable="hp" hp:hslEmbossed="0">
                        <a:solidFill>
                          <a:schemeClr val="tx1"/>
                        </a:solidFill>
                        <a:latin typeface="돋움체"/>
                        <a:ea typeface="돋움체"/>
                      </a:endParaRPr>
                    </a:p>
                  </a:txBody>
                  <a:tcPr marL="91447" marR="91447" marT="45719" marB="45719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1c1c1c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1c1c1c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 vert="horz" wrap="square" lIns="91447" tIns="45719" rIns="91447" bIns="45719" anchor="t">
                      <a:noAutofit/>
                    </a:bodyPr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xmlns:mc="http://schemas.openxmlformats.org/markup-compatibility/2006" xmlns:hp="http://schemas.haansoft.com/office/presentation/8.0" kumimoji="1" lang="ko-KR" altLang="ko-KR" sz="1100" b="0" i="0" baseline="0" mc:Ignorable="hp" hp:hslEmbossed="0">
                        <a:solidFill>
                          <a:schemeClr val="tx1"/>
                        </a:solidFill>
                        <a:latin typeface="돋움체"/>
                        <a:ea typeface="돋움체"/>
                      </a:endParaRPr>
                    </a:p>
                  </a:txBody>
                  <a:tcPr marL="91447" marR="91447" marT="45719" marB="45719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1c1c1c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1c1c1c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</a:tr>
              <a:tr h="288855">
                <a:tc>
                  <a:txBody>
                    <a:bodyPr vert="horz" wrap="square" lIns="91447" tIns="45719" rIns="91447" bIns="45719" anchor="t" anchorCtr="0">
                      <a:noAutofit/>
                    </a:bodyPr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1" lang="ko-KR" altLang="en-US" sz="1100" b="1" i="0" baseline="0" mc:Ignorable="hp" hp:hslEmbossed="0">
                          <a:solidFill>
                            <a:schemeClr val="tx1"/>
                          </a:solidFill>
                          <a:latin typeface="돋움체"/>
                          <a:ea typeface="돋움체"/>
                        </a:rPr>
                        <a:t>버전</a:t>
                      </a:r>
                      <a:endParaRPr xmlns:mc="http://schemas.openxmlformats.org/markup-compatibility/2006" xmlns:hp="http://schemas.haansoft.com/office/presentation/8.0" kumimoji="1" lang="ko-KR" altLang="en-US" sz="1100" b="1" i="0" baseline="0" mc:Ignorable="hp" hp:hslEmbossed="0">
                        <a:solidFill>
                          <a:schemeClr val="tx1"/>
                        </a:solidFill>
                        <a:latin typeface="돋움체"/>
                        <a:ea typeface="돋움체"/>
                      </a:endParaRPr>
                    </a:p>
                  </a:txBody>
                  <a:tcPr marL="91447" marR="91447" marT="45719" marB="45719">
                    <a:lnL w="12726" cap="flat" cmpd="sng" algn="ctr">
                      <a:solidFill>
                        <a:srgbClr val="1c1c1c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1c1c1c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1c1c1c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1c1c1c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c0c0c0">
                        <a:alpha val="100000"/>
                      </a:srgbClr>
                    </a:solidFill>
                  </a:tcPr>
                </a:tc>
                <a:tc>
                  <a:txBody>
                    <a:bodyPr vert="horz" wrap="square" lIns="91447" tIns="45719" rIns="91447" bIns="45719" anchor="t" anchorCtr="0">
                      <a:noAutofit/>
                    </a:bodyPr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1" lang="ko-KR" altLang="en-US" sz="1100" b="1" i="0" baseline="0" mc:Ignorable="hp" hp:hslEmbossed="0">
                          <a:solidFill>
                            <a:schemeClr val="tx1"/>
                          </a:solidFill>
                          <a:latin typeface="돋움체"/>
                          <a:ea typeface="돋움체"/>
                        </a:rPr>
                        <a:t>날짜 </a:t>
                      </a:r>
                      <a:endParaRPr xmlns:mc="http://schemas.openxmlformats.org/markup-compatibility/2006" xmlns:hp="http://schemas.haansoft.com/office/presentation/8.0" kumimoji="1" lang="ko-KR" altLang="en-US" sz="1100" b="1" i="0" baseline="0" mc:Ignorable="hp" hp:hslEmbossed="0">
                        <a:solidFill>
                          <a:schemeClr val="tx1"/>
                        </a:solidFill>
                        <a:latin typeface="돋움체"/>
                        <a:ea typeface="돋움체"/>
                      </a:endParaRPr>
                    </a:p>
                  </a:txBody>
                  <a:tcPr marL="91447" marR="91447" marT="45719" marB="45719">
                    <a:lnL w="12726" cap="flat" cmpd="sng" algn="ctr">
                      <a:solidFill>
                        <a:srgbClr val="1c1c1c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1c1c1c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1c1c1c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1c1c1c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c0c0c0">
                        <a:alpha val="100000"/>
                      </a:srgbClr>
                    </a:solidFill>
                  </a:tcPr>
                </a:tc>
                <a:tc>
                  <a:txBody>
                    <a:bodyPr vert="horz" wrap="square" lIns="91447" tIns="45719" rIns="91447" bIns="45719" anchor="t" anchorCtr="0">
                      <a:noAutofit/>
                    </a:bodyPr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1" lang="ko-KR" altLang="en-US" sz="1100" b="1" i="0" baseline="0" mc:Ignorable="hp" hp:hslEmbossed="0">
                          <a:solidFill>
                            <a:schemeClr val="tx1"/>
                          </a:solidFill>
                          <a:latin typeface="돋움체"/>
                          <a:ea typeface="돋움체"/>
                        </a:rPr>
                        <a:t>내용</a:t>
                      </a:r>
                      <a:endParaRPr xmlns:mc="http://schemas.openxmlformats.org/markup-compatibility/2006" xmlns:hp="http://schemas.haansoft.com/office/presentation/8.0" kumimoji="1" lang="ko-KR" altLang="en-US" sz="1100" b="1" i="0" baseline="0" mc:Ignorable="hp" hp:hslEmbossed="0">
                        <a:solidFill>
                          <a:schemeClr val="tx1"/>
                        </a:solidFill>
                        <a:latin typeface="돋움체"/>
                        <a:ea typeface="돋움체"/>
                      </a:endParaRPr>
                    </a:p>
                  </a:txBody>
                  <a:tcPr marL="91447" marR="91447" marT="45719" marB="45719">
                    <a:lnL w="12726" cap="flat" cmpd="sng" algn="ctr">
                      <a:solidFill>
                        <a:srgbClr val="1c1c1c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1c1c1c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1c1c1c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1c1c1c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c0c0c0">
                        <a:alpha val="100000"/>
                      </a:srgbClr>
                    </a:solidFill>
                  </a:tcPr>
                </a:tc>
                <a:tc>
                  <a:txBody>
                    <a:bodyPr vert="horz" wrap="square" lIns="91447" tIns="45719" rIns="91447" bIns="45719" anchor="t" anchorCtr="0">
                      <a:noAutofit/>
                    </a:bodyPr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1" lang="ko-KR" altLang="en-US" sz="1100" b="1" i="0" baseline="0" mc:Ignorable="hp" hp:hslEmbossed="0">
                          <a:solidFill>
                            <a:schemeClr val="tx1"/>
                          </a:solidFill>
                          <a:latin typeface="돋움체"/>
                          <a:ea typeface="돋움체"/>
                        </a:rPr>
                        <a:t>작성자</a:t>
                      </a:r>
                      <a:endParaRPr xmlns:mc="http://schemas.openxmlformats.org/markup-compatibility/2006" xmlns:hp="http://schemas.haansoft.com/office/presentation/8.0" kumimoji="1" lang="ko-KR" altLang="en-US" sz="1100" b="1" i="0" baseline="0" mc:Ignorable="hp" hp:hslEmbossed="0">
                        <a:solidFill>
                          <a:schemeClr val="tx1"/>
                        </a:solidFill>
                        <a:latin typeface="돋움체"/>
                        <a:ea typeface="돋움체"/>
                      </a:endParaRPr>
                    </a:p>
                  </a:txBody>
                  <a:tcPr marL="91447" marR="91447" marT="45719" marB="45719">
                    <a:lnL w="12726" cap="flat" cmpd="sng" algn="ctr">
                      <a:solidFill>
                        <a:srgbClr val="1c1c1c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1c1c1c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1c1c1c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1c1c1c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c0c0c0">
                        <a:alpha val="100000"/>
                      </a:srgbClr>
                    </a:solidFill>
                  </a:tcPr>
                </a:tc>
              </a:tr>
              <a:tr h="287292">
                <a:tc>
                  <a:txBody>
                    <a:bodyPr vert="horz" wrap="square" lIns="91447" tIns="45719" rIns="91447" bIns="45719" anchor="t" anchorCtr="0">
                      <a:noAutofit/>
                    </a:bodyPr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1" lang="en-US" altLang="ko-KR" sz="1100" b="0" i="0" baseline="0" mc:Ignorable="hp" hp:hslEmbossed="0">
                          <a:solidFill>
                            <a:schemeClr val="tx1"/>
                          </a:solidFill>
                          <a:latin typeface="돋움체"/>
                          <a:ea typeface="돋움체"/>
                        </a:rPr>
                        <a:t>1</a:t>
                      </a:r>
                      <a:r>
                        <a:rPr xmlns:mc="http://schemas.openxmlformats.org/markup-compatibility/2006" xmlns:hp="http://schemas.haansoft.com/office/presentation/8.0" kumimoji="1" lang="ko-KR" altLang="en-US" sz="1100" b="0" i="0" baseline="0" mc:Ignorable="hp" hp:hslEmbossed="0">
                          <a:solidFill>
                            <a:schemeClr val="tx1"/>
                          </a:solidFill>
                          <a:latin typeface="돋움체"/>
                          <a:ea typeface="돋움체"/>
                        </a:rPr>
                        <a:t>.</a:t>
                      </a:r>
                      <a:r>
                        <a:rPr xmlns:mc="http://schemas.openxmlformats.org/markup-compatibility/2006" xmlns:hp="http://schemas.haansoft.com/office/presentation/8.0" kumimoji="1" lang="en-US" altLang="ko-KR" sz="1100" b="0" i="0" baseline="0" mc:Ignorable="hp" hp:hslEmbossed="0">
                          <a:solidFill>
                            <a:schemeClr val="tx1"/>
                          </a:solidFill>
                          <a:latin typeface="돋움체"/>
                          <a:ea typeface="돋움체"/>
                        </a:rPr>
                        <a:t>0</a:t>
                      </a:r>
                      <a:endParaRPr xmlns:mc="http://schemas.openxmlformats.org/markup-compatibility/2006" xmlns:hp="http://schemas.haansoft.com/office/presentation/8.0" kumimoji="1" lang="en-US" altLang="ko-KR" sz="1100" b="0" i="0" baseline="0" mc:Ignorable="hp" hp:hslEmbossed="0">
                        <a:solidFill>
                          <a:schemeClr val="tx1"/>
                        </a:solidFill>
                        <a:latin typeface="돋움체"/>
                        <a:ea typeface="돋움체"/>
                      </a:endParaRPr>
                    </a:p>
                  </a:txBody>
                  <a:tcPr marL="91447" marR="91447" marT="45719" marB="45719">
                    <a:lnL w="12726" cap="flat" cmpd="sng" algn="ctr">
                      <a:solidFill>
                        <a:srgbClr val="1c1c1c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1c1c1c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1c1c1c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1c1c1c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wrap="square" lIns="91447" tIns="45719" rIns="91447" bIns="45719" anchor="t" anchorCtr="0">
                      <a:noAutofit/>
                    </a:bodyPr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1" lang="ko-KR" altLang="en-US" sz="1100" b="0" i="0" baseline="0" mc:Ignorable="hp" hp:hslEmbossed="0">
                          <a:solidFill>
                            <a:schemeClr val="tx1"/>
                          </a:solidFill>
                          <a:latin typeface="돋움체"/>
                          <a:ea typeface="돋움체"/>
                        </a:rPr>
                        <a:t>2021.0</a:t>
                      </a:r>
                      <a:r>
                        <a:rPr xmlns:mc="http://schemas.openxmlformats.org/markup-compatibility/2006" xmlns:hp="http://schemas.haansoft.com/office/presentation/8.0" kumimoji="1" lang="en-US" altLang="ko-KR" sz="1100" b="0" i="0" baseline="0" mc:Ignorable="hp" hp:hslEmbossed="0">
                          <a:solidFill>
                            <a:schemeClr val="tx1"/>
                          </a:solidFill>
                          <a:latin typeface="돋움체"/>
                          <a:ea typeface="돋움체"/>
                        </a:rPr>
                        <a:t>8</a:t>
                      </a:r>
                      <a:r>
                        <a:rPr xmlns:mc="http://schemas.openxmlformats.org/markup-compatibility/2006" xmlns:hp="http://schemas.haansoft.com/office/presentation/8.0" kumimoji="1" lang="ko-KR" altLang="en-US" sz="1100" b="0" i="0" baseline="0" mc:Ignorable="hp" hp:hslEmbossed="0">
                          <a:solidFill>
                            <a:schemeClr val="tx1"/>
                          </a:solidFill>
                          <a:latin typeface="돋움체"/>
                          <a:ea typeface="돋움체"/>
                        </a:rPr>
                        <a:t>.</a:t>
                      </a:r>
                      <a:r>
                        <a:rPr xmlns:mc="http://schemas.openxmlformats.org/markup-compatibility/2006" xmlns:hp="http://schemas.haansoft.com/office/presentation/8.0" kumimoji="1" lang="en-US" altLang="ko-KR" sz="1100" b="0" i="0" baseline="0" mc:Ignorable="hp" hp:hslEmbossed="0">
                          <a:solidFill>
                            <a:schemeClr val="tx1"/>
                          </a:solidFill>
                          <a:latin typeface="돋움체"/>
                          <a:ea typeface="돋움체"/>
                        </a:rPr>
                        <a:t>31</a:t>
                      </a:r>
                      <a:endParaRPr xmlns:mc="http://schemas.openxmlformats.org/markup-compatibility/2006" xmlns:hp="http://schemas.haansoft.com/office/presentation/8.0" kumimoji="1" lang="en-US" altLang="ko-KR" sz="1100" b="0" i="0" baseline="0" mc:Ignorable="hp" hp:hslEmbossed="0">
                        <a:solidFill>
                          <a:schemeClr val="tx1"/>
                        </a:solidFill>
                        <a:latin typeface="돋움체"/>
                        <a:ea typeface="돋움체"/>
                      </a:endParaRPr>
                    </a:p>
                  </a:txBody>
                  <a:tcPr marL="91447" marR="91447" marT="45719" marB="45719">
                    <a:lnL w="12726" cap="flat" cmpd="sng" algn="ctr">
                      <a:solidFill>
                        <a:srgbClr val="1c1c1c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1c1c1c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1c1c1c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1c1c1c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wrap="square" lIns="91447" tIns="45719" rIns="91447" bIns="45719" anchor="t" anchorCtr="0">
                      <a:noAutofit/>
                    </a:bodyPr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1" lang="ko-KR" altLang="en-US" sz="1100" b="0" i="0" baseline="0" mc:Ignorable="hp" hp:hslEmbossed="0">
                          <a:solidFill>
                            <a:schemeClr val="tx1"/>
                          </a:solidFill>
                          <a:latin typeface="돋움체"/>
                          <a:ea typeface="돋움체"/>
                        </a:rPr>
                        <a:t>최초 작성</a:t>
                      </a:r>
                      <a:endParaRPr xmlns:mc="http://schemas.openxmlformats.org/markup-compatibility/2006" xmlns:hp="http://schemas.haansoft.com/office/presentation/8.0" kumimoji="1" lang="ko-KR" altLang="en-US" sz="1100" b="0" i="0" baseline="0" mc:Ignorable="hp" hp:hslEmbossed="0">
                        <a:solidFill>
                          <a:schemeClr val="tx1"/>
                        </a:solidFill>
                        <a:latin typeface="돋움체"/>
                        <a:ea typeface="돋움체"/>
                      </a:endParaRPr>
                    </a:p>
                  </a:txBody>
                  <a:tcPr marL="91447" marR="91447" marT="45719" marB="45719">
                    <a:lnL w="12726" cap="flat" cmpd="sng" algn="ctr">
                      <a:solidFill>
                        <a:srgbClr val="1c1c1c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1c1c1c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1c1c1c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1c1c1c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wrap="square" lIns="91447" tIns="45719" rIns="91447" bIns="45719" anchor="t" anchorCtr="0">
                      <a:noAutofit/>
                    </a:bodyPr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1" lang="ko-KR" altLang="en-US" sz="1100" b="0" i="0" baseline="0" mc:Ignorable="hp" hp:hslEmbossed="0">
                          <a:solidFill>
                            <a:schemeClr val="tx1"/>
                          </a:solidFill>
                          <a:latin typeface="돋움체"/>
                          <a:ea typeface="돋움체"/>
                        </a:rPr>
                        <a:t>안현서</a:t>
                      </a:r>
                      <a:endParaRPr xmlns:mc="http://schemas.openxmlformats.org/markup-compatibility/2006" xmlns:hp="http://schemas.haansoft.com/office/presentation/8.0" kumimoji="1" lang="ko-KR" altLang="en-US" sz="1100" b="0" i="0" baseline="0" mc:Ignorable="hp" hp:hslEmbossed="0">
                        <a:solidFill>
                          <a:schemeClr val="tx1"/>
                        </a:solidFill>
                        <a:latin typeface="돋움체"/>
                        <a:ea typeface="돋움체"/>
                      </a:endParaRPr>
                    </a:p>
                  </a:txBody>
                  <a:tcPr marL="91447" marR="91447" marT="45719" marB="45719">
                    <a:lnL w="12726" cap="flat" cmpd="sng" algn="ctr">
                      <a:solidFill>
                        <a:srgbClr val="1c1c1c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1c1c1c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1c1c1c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1c1c1c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</a:tr>
              <a:tr h="287292">
                <a:tc>
                  <a:txBody>
                    <a:bodyPr vert="horz" wrap="square" lIns="91447" tIns="45719" rIns="91447" bIns="45719" anchor="t" anchorCtr="0">
                      <a:noAutofit/>
                    </a:bodyPr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1" lang="en-US" altLang="ko-KR" sz="1100" b="0" i="0" baseline="0" mc:Ignorable="hp" hp:hslEmbossed="0">
                          <a:solidFill>
                            <a:schemeClr val="tx1"/>
                          </a:solidFill>
                          <a:latin typeface="돋움체"/>
                          <a:ea typeface="돋움체"/>
                        </a:rPr>
                        <a:t>1.0</a:t>
                      </a:r>
                      <a:endParaRPr xmlns:mc="http://schemas.openxmlformats.org/markup-compatibility/2006" xmlns:hp="http://schemas.haansoft.com/office/presentation/8.0" kumimoji="1" lang="en-US" altLang="ko-KR" sz="1100" b="0" i="0" baseline="0" mc:Ignorable="hp" hp:hslEmbossed="0">
                        <a:solidFill>
                          <a:schemeClr val="tx1"/>
                        </a:solidFill>
                        <a:latin typeface="돋움체"/>
                        <a:ea typeface="돋움체"/>
                      </a:endParaRPr>
                    </a:p>
                  </a:txBody>
                  <a:tcPr marL="91447" marR="91447" marT="45719" marB="45719">
                    <a:lnL w="12726" cap="flat" cmpd="sng" algn="ctr">
                      <a:solidFill>
                        <a:srgbClr val="1c1c1c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1c1c1c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1c1c1c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1c1c1c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wrap="square" lIns="91447" tIns="45719" rIns="91447" bIns="45719" anchor="t" anchorCtr="0">
                      <a:noAutofit/>
                    </a:bodyPr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1" lang="en-US" altLang="ko-KR" sz="1100" b="0" i="0" baseline="0" mc:Ignorable="hp" hp:hslEmbossed="0">
                          <a:solidFill>
                            <a:schemeClr val="tx1"/>
                          </a:solidFill>
                          <a:latin typeface="돋움체"/>
                          <a:ea typeface="돋움체"/>
                        </a:rPr>
                        <a:t>2021.08.31</a:t>
                      </a:r>
                      <a:endParaRPr xmlns:mc="http://schemas.openxmlformats.org/markup-compatibility/2006" xmlns:hp="http://schemas.haansoft.com/office/presentation/8.0" kumimoji="1" lang="en-US" altLang="ko-KR" sz="1100" b="0" i="0" baseline="0" mc:Ignorable="hp" hp:hslEmbossed="0">
                        <a:solidFill>
                          <a:schemeClr val="tx1"/>
                        </a:solidFill>
                        <a:latin typeface="돋움체"/>
                        <a:ea typeface="돋움체"/>
                      </a:endParaRPr>
                    </a:p>
                  </a:txBody>
                  <a:tcPr marL="91447" marR="91447" marT="45719" marB="45719">
                    <a:lnL w="12726" cap="flat" cmpd="sng" algn="ctr">
                      <a:solidFill>
                        <a:srgbClr val="1c1c1c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1c1c1c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1c1c1c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1c1c1c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wrap="square" lIns="91447" tIns="45719" rIns="91447" bIns="45719" anchor="t" anchorCtr="0">
                      <a:noAutofit/>
                    </a:bodyPr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1" lang="ko-KR" altLang="en-US" sz="1100" b="0" i="0" baseline="0" mc:Ignorable="hp" hp:hslEmbossed="0">
                          <a:solidFill>
                            <a:schemeClr val="tx1"/>
                          </a:solidFill>
                          <a:latin typeface="돋움체"/>
                          <a:ea typeface="돋움체"/>
                        </a:rPr>
                        <a:t>최초 작성</a:t>
                      </a:r>
                      <a:endParaRPr xmlns:mc="http://schemas.openxmlformats.org/markup-compatibility/2006" xmlns:hp="http://schemas.haansoft.com/office/presentation/8.0" kumimoji="1" lang="ko-KR" altLang="en-US" sz="1100" b="0" i="0" baseline="0" mc:Ignorable="hp" hp:hslEmbossed="0">
                        <a:solidFill>
                          <a:schemeClr val="tx1"/>
                        </a:solidFill>
                        <a:latin typeface="돋움체"/>
                        <a:ea typeface="돋움체"/>
                      </a:endParaRPr>
                    </a:p>
                  </a:txBody>
                  <a:tcPr marL="91447" marR="91447" marT="45719" marB="45719">
                    <a:lnL w="12726" cap="flat" cmpd="sng" algn="ctr">
                      <a:solidFill>
                        <a:srgbClr val="1c1c1c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1c1c1c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1c1c1c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1c1c1c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wrap="square" lIns="91447" tIns="45719" rIns="91447" bIns="45719" anchor="t" anchorCtr="0">
                      <a:noAutofit/>
                    </a:bodyPr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1" lang="ko-KR" altLang="en-US" sz="1100" b="0" i="0" baseline="0" mc:Ignorable="hp" hp:hslEmbossed="0">
                          <a:solidFill>
                            <a:schemeClr val="tx1"/>
                          </a:solidFill>
                          <a:latin typeface="돋움체"/>
                          <a:ea typeface="돋움체"/>
                        </a:rPr>
                        <a:t>김주희</a:t>
                      </a:r>
                      <a:endParaRPr xmlns:mc="http://schemas.openxmlformats.org/markup-compatibility/2006" xmlns:hp="http://schemas.haansoft.com/office/presentation/8.0" kumimoji="1" lang="ko-KR" altLang="en-US" sz="1100" b="0" i="0" baseline="0" mc:Ignorable="hp" hp:hslEmbossed="0">
                        <a:solidFill>
                          <a:schemeClr val="tx1"/>
                        </a:solidFill>
                        <a:latin typeface="돋움체"/>
                        <a:ea typeface="돋움체"/>
                      </a:endParaRPr>
                    </a:p>
                  </a:txBody>
                  <a:tcPr marL="91447" marR="91447" marT="45719" marB="45719">
                    <a:lnL w="12726" cap="flat" cmpd="sng" algn="ctr">
                      <a:solidFill>
                        <a:srgbClr val="1c1c1c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1c1c1c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1c1c1c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1c1c1c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</a:tr>
              <a:tr h="287292">
                <a:tc>
                  <a:txBody>
                    <a:bodyPr vert="horz" wrap="square" lIns="91447" tIns="45719" rIns="91447" bIns="45719" anchor="t" anchorCtr="0">
                      <a:noAutofit/>
                    </a:bodyPr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1" lang="en-US" altLang="ko-KR" sz="1100" b="0" i="0" baseline="0" mc:Ignorable="hp" hp:hslEmbossed="0">
                          <a:solidFill>
                            <a:schemeClr val="tx1"/>
                          </a:solidFill>
                          <a:latin typeface="돋움체"/>
                          <a:ea typeface="돋움체"/>
                        </a:rPr>
                        <a:t>2.0</a:t>
                      </a:r>
                      <a:endParaRPr xmlns:mc="http://schemas.openxmlformats.org/markup-compatibility/2006" xmlns:hp="http://schemas.haansoft.com/office/presentation/8.0" kumimoji="1" lang="en-US" altLang="ko-KR" sz="1100" b="0" i="0" baseline="0" mc:Ignorable="hp" hp:hslEmbossed="0">
                        <a:solidFill>
                          <a:schemeClr val="tx1"/>
                        </a:solidFill>
                        <a:latin typeface="돋움체"/>
                        <a:ea typeface="돋움체"/>
                      </a:endParaRPr>
                    </a:p>
                  </a:txBody>
                  <a:tcPr marL="91447" marR="91447" marT="45719" marB="45719">
                    <a:lnL w="12726" cap="flat" cmpd="sng" algn="ctr">
                      <a:solidFill>
                        <a:srgbClr val="1c1c1c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1c1c1c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1c1c1c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1c1c1c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wrap="square" lIns="91447" tIns="45719" rIns="91447" bIns="45719" anchor="t" anchorCtr="0">
                      <a:noAutofit/>
                    </a:bodyPr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1" lang="en-US" altLang="ko-KR" sz="1100" b="0" i="0" baseline="0" mc:Ignorable="hp" hp:hslEmbossed="0">
                          <a:solidFill>
                            <a:schemeClr val="tx1"/>
                          </a:solidFill>
                          <a:latin typeface="돋움체"/>
                          <a:ea typeface="돋움체"/>
                        </a:rPr>
                        <a:t>2021.09.02</a:t>
                      </a:r>
                      <a:endParaRPr xmlns:mc="http://schemas.openxmlformats.org/markup-compatibility/2006" xmlns:hp="http://schemas.haansoft.com/office/presentation/8.0" kumimoji="1" lang="en-US" altLang="ko-KR" sz="1100" b="0" i="0" baseline="0" mc:Ignorable="hp" hp:hslEmbossed="0">
                        <a:solidFill>
                          <a:schemeClr val="tx1"/>
                        </a:solidFill>
                        <a:latin typeface="돋움체"/>
                        <a:ea typeface="돋움체"/>
                      </a:endParaRPr>
                    </a:p>
                  </a:txBody>
                  <a:tcPr marL="91447" marR="91447" marT="45719" marB="45719">
                    <a:lnL w="12726" cap="flat" cmpd="sng" algn="ctr">
                      <a:solidFill>
                        <a:srgbClr val="1c1c1c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1c1c1c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1c1c1c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1c1c1c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wrap="square" lIns="91447" tIns="45719" rIns="91447" bIns="45719" anchor="t" anchorCtr="0">
                      <a:noAutofit/>
                    </a:bodyPr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1" lang="ko-KR" altLang="en-US" sz="1100" b="0" i="0" baseline="0" mc:Ignorable="hp" hp:hslEmbossed="0">
                          <a:solidFill>
                            <a:schemeClr val="tx1"/>
                          </a:solidFill>
                          <a:latin typeface="돋움체"/>
                          <a:ea typeface="돋움체"/>
                        </a:rPr>
                        <a:t>버튼 및 스타일 통일</a:t>
                      </a:r>
                      <a:endParaRPr xmlns:mc="http://schemas.openxmlformats.org/markup-compatibility/2006" xmlns:hp="http://schemas.haansoft.com/office/presentation/8.0" kumimoji="1" lang="ko-KR" altLang="en-US" sz="1100" b="0" i="0" baseline="0" mc:Ignorable="hp" hp:hslEmbossed="0">
                        <a:solidFill>
                          <a:schemeClr val="tx1"/>
                        </a:solidFill>
                        <a:latin typeface="돋움체"/>
                        <a:ea typeface="돋움체"/>
                      </a:endParaRPr>
                    </a:p>
                  </a:txBody>
                  <a:tcPr marL="91447" marR="91447" marT="45719" marB="45719">
                    <a:lnL w="12726" cap="flat" cmpd="sng" algn="ctr">
                      <a:solidFill>
                        <a:srgbClr val="1c1c1c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1c1c1c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1c1c1c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1c1c1c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wrap="square" lIns="91447" tIns="45719" rIns="91447" bIns="45719" anchor="t" anchorCtr="0">
                      <a:noAutofit/>
                    </a:bodyPr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1" lang="ko-KR" altLang="en-US" sz="1100" b="0" i="0" baseline="0" mc:Ignorable="hp" hp:hslEmbossed="0">
                          <a:solidFill>
                            <a:schemeClr val="tx1"/>
                          </a:solidFill>
                          <a:latin typeface="돋움체"/>
                          <a:ea typeface="돋움체"/>
                        </a:rPr>
                        <a:t>김주희</a:t>
                      </a:r>
                      <a:r>
                        <a:rPr xmlns:mc="http://schemas.openxmlformats.org/markup-compatibility/2006" xmlns:hp="http://schemas.haansoft.com/office/presentation/8.0" kumimoji="1" lang="en-US" altLang="ko-KR" sz="1100" b="0" i="0" baseline="0" mc:Ignorable="hp" hp:hslEmbossed="0">
                          <a:solidFill>
                            <a:schemeClr val="tx1"/>
                          </a:solidFill>
                          <a:latin typeface="돋움체"/>
                          <a:ea typeface="돋움체"/>
                        </a:rPr>
                        <a:t>,</a:t>
                      </a:r>
                      <a:r>
                        <a:rPr xmlns:mc="http://schemas.openxmlformats.org/markup-compatibility/2006" xmlns:hp="http://schemas.haansoft.com/office/presentation/8.0" kumimoji="1" lang="ko-KR" altLang="en-US" sz="1100" b="0" i="0" baseline="0" mc:Ignorable="hp" hp:hslEmbossed="0">
                          <a:solidFill>
                            <a:schemeClr val="tx1"/>
                          </a:solidFill>
                          <a:latin typeface="돋움체"/>
                          <a:ea typeface="돋움체"/>
                        </a:rPr>
                        <a:t>안현서</a:t>
                      </a:r>
                      <a:endParaRPr xmlns:mc="http://schemas.openxmlformats.org/markup-compatibility/2006" xmlns:hp="http://schemas.haansoft.com/office/presentation/8.0" kumimoji="1" lang="ko-KR" altLang="en-US" sz="1100" b="0" i="0" baseline="0" mc:Ignorable="hp" hp:hslEmbossed="0">
                        <a:solidFill>
                          <a:schemeClr val="tx1"/>
                        </a:solidFill>
                        <a:latin typeface="돋움체"/>
                        <a:ea typeface="돋움체"/>
                      </a:endParaRPr>
                    </a:p>
                  </a:txBody>
                  <a:tcPr marL="91447" marR="91447" marT="45719" marB="45719">
                    <a:lnL w="12726" cap="flat" cmpd="sng" algn="ctr">
                      <a:solidFill>
                        <a:srgbClr val="1c1c1c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1c1c1c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1c1c1c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1c1c1c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</a:tr>
              <a:tr h="287292">
                <a:tc>
                  <a:txBody>
                    <a:bodyPr vert="horz" wrap="square" lIns="91447" tIns="45719" rIns="91447" bIns="45719" anchor="t" anchorCtr="0">
                      <a:noAutofit/>
                    </a:bodyPr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xmlns:mc="http://schemas.openxmlformats.org/markup-compatibility/2006" xmlns:hp="http://schemas.haansoft.com/office/presentation/8.0" kumimoji="1" lang="ko-KR" altLang="ko-KR" sz="1100" b="0" i="0" baseline="0" mc:Ignorable="hp" hp:hslEmbossed="0">
                        <a:solidFill>
                          <a:schemeClr val="tx1"/>
                        </a:solidFill>
                        <a:latin typeface="돋움체"/>
                        <a:ea typeface="돋움체"/>
                      </a:endParaRPr>
                    </a:p>
                  </a:txBody>
                  <a:tcPr marL="91447" marR="91447" marT="45719" marB="45719">
                    <a:lnL w="12726" cap="flat" cmpd="sng" algn="ctr">
                      <a:solidFill>
                        <a:srgbClr val="1c1c1c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1c1c1c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1c1c1c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1c1c1c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wrap="square" lIns="91447" tIns="45719" rIns="91447" bIns="45719" anchor="t" anchorCtr="0">
                      <a:noAutofit/>
                    </a:bodyPr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xmlns:mc="http://schemas.openxmlformats.org/markup-compatibility/2006" xmlns:hp="http://schemas.haansoft.com/office/presentation/8.0" kumimoji="1" lang="ko-KR" altLang="ko-KR" sz="1100" b="0" i="0" baseline="0" mc:Ignorable="hp" hp:hslEmbossed="0">
                        <a:solidFill>
                          <a:schemeClr val="tx1"/>
                        </a:solidFill>
                        <a:latin typeface="돋움체"/>
                        <a:ea typeface="돋움체"/>
                      </a:endParaRPr>
                    </a:p>
                  </a:txBody>
                  <a:tcPr marL="91447" marR="91447" marT="45719" marB="45719">
                    <a:lnL w="12726" cap="flat" cmpd="sng" algn="ctr">
                      <a:solidFill>
                        <a:srgbClr val="1c1c1c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1c1c1c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1c1c1c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1c1c1c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wrap="square" lIns="91447" tIns="45719" rIns="91447" bIns="45719" anchor="t" anchorCtr="0">
                      <a:noAutofit/>
                    </a:bodyPr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xmlns:mc="http://schemas.openxmlformats.org/markup-compatibility/2006" xmlns:hp="http://schemas.haansoft.com/office/presentation/8.0" kumimoji="1" lang="ko-KR" altLang="ko-KR" sz="1100" b="0" i="0" baseline="0" mc:Ignorable="hp" hp:hslEmbossed="0">
                        <a:solidFill>
                          <a:schemeClr val="tx1"/>
                        </a:solidFill>
                        <a:latin typeface="돋움체"/>
                        <a:ea typeface="돋움체"/>
                      </a:endParaRPr>
                    </a:p>
                  </a:txBody>
                  <a:tcPr marL="91447" marR="91447" marT="45719" marB="45719">
                    <a:lnL w="12726" cap="flat" cmpd="sng" algn="ctr">
                      <a:solidFill>
                        <a:srgbClr val="1c1c1c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1c1c1c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1c1c1c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1c1c1c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wrap="square" lIns="91447" tIns="45719" rIns="91447" bIns="45719" anchor="t" anchorCtr="0">
                      <a:noAutofit/>
                    </a:bodyPr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xmlns:mc="http://schemas.openxmlformats.org/markup-compatibility/2006" xmlns:hp="http://schemas.haansoft.com/office/presentation/8.0" kumimoji="1" lang="ko-KR" altLang="ko-KR" sz="1100" b="0" i="0" baseline="0" mc:Ignorable="hp" hp:hslEmbossed="0">
                        <a:solidFill>
                          <a:schemeClr val="tx1"/>
                        </a:solidFill>
                        <a:latin typeface="돋움체"/>
                        <a:ea typeface="돋움체"/>
                      </a:endParaRPr>
                    </a:p>
                  </a:txBody>
                  <a:tcPr marL="91447" marR="91447" marT="45719" marB="45719">
                    <a:lnL w="12726" cap="flat" cmpd="sng" algn="ctr">
                      <a:solidFill>
                        <a:srgbClr val="1c1c1c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1c1c1c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1c1c1c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1c1c1c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</a:tr>
              <a:tr h="287292">
                <a:tc>
                  <a:txBody>
                    <a:bodyPr vert="horz" wrap="square" lIns="91447" tIns="45719" rIns="91447" bIns="45719" anchor="t" anchorCtr="0">
                      <a:noAutofit/>
                    </a:bodyPr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xmlns:mc="http://schemas.openxmlformats.org/markup-compatibility/2006" xmlns:hp="http://schemas.haansoft.com/office/presentation/8.0" kumimoji="1" lang="ko-KR" altLang="ko-KR" sz="1100" b="0" i="0" baseline="0" mc:Ignorable="hp" hp:hslEmbossed="0">
                        <a:solidFill>
                          <a:schemeClr val="tx1"/>
                        </a:solidFill>
                        <a:latin typeface="돋움체"/>
                        <a:ea typeface="돋움체"/>
                      </a:endParaRPr>
                    </a:p>
                  </a:txBody>
                  <a:tcPr marL="91447" marR="91447" marT="45719" marB="45719">
                    <a:lnL w="12726" cap="flat" cmpd="sng" algn="ctr">
                      <a:solidFill>
                        <a:srgbClr val="1c1c1c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1c1c1c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1c1c1c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1c1c1c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wrap="square" lIns="91447" tIns="45719" rIns="91447" bIns="45719" anchor="t" anchorCtr="0">
                      <a:noAutofit/>
                    </a:bodyPr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xmlns:mc="http://schemas.openxmlformats.org/markup-compatibility/2006" xmlns:hp="http://schemas.haansoft.com/office/presentation/8.0" kumimoji="1" lang="ko-KR" altLang="ko-KR" sz="1100" b="0" i="0" baseline="0" mc:Ignorable="hp" hp:hslEmbossed="0">
                        <a:solidFill>
                          <a:schemeClr val="tx1"/>
                        </a:solidFill>
                        <a:latin typeface="돋움체"/>
                        <a:ea typeface="돋움체"/>
                      </a:endParaRPr>
                    </a:p>
                  </a:txBody>
                  <a:tcPr marL="91447" marR="91447" marT="45719" marB="45719">
                    <a:lnL w="12726" cap="flat" cmpd="sng" algn="ctr">
                      <a:solidFill>
                        <a:srgbClr val="1c1c1c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1c1c1c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1c1c1c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1c1c1c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wrap="square" lIns="91447" tIns="45719" rIns="91447" bIns="45719" anchor="t" anchorCtr="0">
                      <a:noAutofit/>
                    </a:bodyPr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xmlns:mc="http://schemas.openxmlformats.org/markup-compatibility/2006" xmlns:hp="http://schemas.haansoft.com/office/presentation/8.0" kumimoji="1" lang="ko-KR" altLang="ko-KR" sz="1100" b="0" i="0" baseline="0" mc:Ignorable="hp" hp:hslEmbossed="0">
                        <a:solidFill>
                          <a:schemeClr val="tx1"/>
                        </a:solidFill>
                        <a:latin typeface="돋움체"/>
                        <a:ea typeface="돋움체"/>
                      </a:endParaRPr>
                    </a:p>
                  </a:txBody>
                  <a:tcPr marL="91447" marR="91447" marT="45719" marB="45719">
                    <a:lnL w="12726" cap="flat" cmpd="sng" algn="ctr">
                      <a:solidFill>
                        <a:srgbClr val="1c1c1c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1c1c1c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1c1c1c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1c1c1c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wrap="square" lIns="91447" tIns="45719" rIns="91447" bIns="45719" anchor="t" anchorCtr="0">
                      <a:noAutofit/>
                    </a:bodyPr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xmlns:mc="http://schemas.openxmlformats.org/markup-compatibility/2006" xmlns:hp="http://schemas.haansoft.com/office/presentation/8.0" kumimoji="1" lang="ko-KR" altLang="ko-KR" sz="1100" b="0" i="0" baseline="0" mc:Ignorable="hp" hp:hslEmbossed="0">
                        <a:solidFill>
                          <a:schemeClr val="tx1"/>
                        </a:solidFill>
                        <a:latin typeface="돋움체"/>
                        <a:ea typeface="돋움체"/>
                      </a:endParaRPr>
                    </a:p>
                  </a:txBody>
                  <a:tcPr marL="91447" marR="91447" marT="45719" marB="45719">
                    <a:lnL w="12726" cap="flat" cmpd="sng" algn="ctr">
                      <a:solidFill>
                        <a:srgbClr val="1c1c1c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1c1c1c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1c1c1c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1c1c1c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</a:tr>
              <a:tr h="287292">
                <a:tc>
                  <a:txBody>
                    <a:bodyPr vert="horz" wrap="square" lIns="91447" tIns="45719" rIns="91447" bIns="45719" anchor="t" anchorCtr="0">
                      <a:noAutofit/>
                    </a:bodyPr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xmlns:mc="http://schemas.openxmlformats.org/markup-compatibility/2006" xmlns:hp="http://schemas.haansoft.com/office/presentation/8.0" kumimoji="1" lang="ko-KR" altLang="ko-KR" sz="1100" b="0" i="0" baseline="0" mc:Ignorable="hp" hp:hslEmbossed="0">
                        <a:solidFill>
                          <a:schemeClr val="tx1"/>
                        </a:solidFill>
                        <a:latin typeface="돋움체"/>
                        <a:ea typeface="돋움체"/>
                      </a:endParaRPr>
                    </a:p>
                  </a:txBody>
                  <a:tcPr marL="91447" marR="91447" marT="45719" marB="45719">
                    <a:lnL w="12726" cap="flat" cmpd="sng" algn="ctr">
                      <a:solidFill>
                        <a:srgbClr val="1c1c1c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1c1c1c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1c1c1c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1c1c1c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wrap="square" lIns="91447" tIns="45719" rIns="91447" bIns="45719" anchor="t" anchorCtr="0">
                      <a:noAutofit/>
                    </a:bodyPr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xmlns:mc="http://schemas.openxmlformats.org/markup-compatibility/2006" xmlns:hp="http://schemas.haansoft.com/office/presentation/8.0" kumimoji="1" lang="ko-KR" altLang="ko-KR" sz="1100" b="0" i="0" baseline="0" mc:Ignorable="hp" hp:hslEmbossed="0">
                        <a:solidFill>
                          <a:schemeClr val="tx1"/>
                        </a:solidFill>
                        <a:latin typeface="돋움체"/>
                        <a:ea typeface="돋움체"/>
                      </a:endParaRPr>
                    </a:p>
                  </a:txBody>
                  <a:tcPr marL="91447" marR="91447" marT="45719" marB="45719">
                    <a:lnL w="12726" cap="flat" cmpd="sng" algn="ctr">
                      <a:solidFill>
                        <a:srgbClr val="1c1c1c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1c1c1c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1c1c1c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1c1c1c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wrap="square" lIns="91447" tIns="45719" rIns="91447" bIns="45719" anchor="t" anchorCtr="0">
                      <a:noAutofit/>
                    </a:bodyPr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xmlns:mc="http://schemas.openxmlformats.org/markup-compatibility/2006" xmlns:hp="http://schemas.haansoft.com/office/presentation/8.0" kumimoji="1" lang="ko-KR" altLang="ko-KR" sz="1100" b="0" i="0" baseline="0" mc:Ignorable="hp" hp:hslEmbossed="0">
                        <a:solidFill>
                          <a:schemeClr val="tx1"/>
                        </a:solidFill>
                        <a:latin typeface="돋움체"/>
                        <a:ea typeface="돋움체"/>
                      </a:endParaRPr>
                    </a:p>
                  </a:txBody>
                  <a:tcPr marL="91447" marR="91447" marT="45719" marB="45719">
                    <a:lnL w="12726" cap="flat" cmpd="sng" algn="ctr">
                      <a:solidFill>
                        <a:srgbClr val="1c1c1c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1c1c1c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1c1c1c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1c1c1c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wrap="square" lIns="91447" tIns="45719" rIns="91447" bIns="45719" anchor="t" anchorCtr="0">
                      <a:noAutofit/>
                    </a:bodyPr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xmlns:mc="http://schemas.openxmlformats.org/markup-compatibility/2006" xmlns:hp="http://schemas.haansoft.com/office/presentation/8.0" kumimoji="1" lang="ko-KR" altLang="ko-KR" sz="1100" b="0" i="0" baseline="0" mc:Ignorable="hp" hp:hslEmbossed="0">
                        <a:solidFill>
                          <a:schemeClr val="tx1"/>
                        </a:solidFill>
                        <a:latin typeface="돋움체"/>
                        <a:ea typeface="돋움체"/>
                      </a:endParaRPr>
                    </a:p>
                  </a:txBody>
                  <a:tcPr marL="91447" marR="91447" marT="45719" marB="45719">
                    <a:lnL w="12726" cap="flat" cmpd="sng" algn="ctr">
                      <a:solidFill>
                        <a:srgbClr val="1c1c1c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1c1c1c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1c1c1c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1c1c1c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</a:tr>
              <a:tr h="287292">
                <a:tc>
                  <a:txBody>
                    <a:bodyPr vert="horz" wrap="square" lIns="91447" tIns="45719" rIns="91447" bIns="45719" anchor="t" anchorCtr="0">
                      <a:noAutofit/>
                    </a:bodyPr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xmlns:mc="http://schemas.openxmlformats.org/markup-compatibility/2006" xmlns:hp="http://schemas.haansoft.com/office/presentation/8.0" kumimoji="1" lang="ko-KR" altLang="ko-KR" sz="1100" b="0" i="0" baseline="0" mc:Ignorable="hp" hp:hslEmbossed="0">
                        <a:solidFill>
                          <a:schemeClr val="tx1"/>
                        </a:solidFill>
                        <a:latin typeface="돋움체"/>
                        <a:ea typeface="돋움체"/>
                      </a:endParaRPr>
                    </a:p>
                  </a:txBody>
                  <a:tcPr marL="91447" marR="91447" marT="45719" marB="45719">
                    <a:lnL w="12726" cap="flat" cmpd="sng" algn="ctr">
                      <a:solidFill>
                        <a:srgbClr val="1c1c1c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1c1c1c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1c1c1c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1c1c1c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wrap="square" lIns="91447" tIns="45719" rIns="91447" bIns="45719" anchor="t" anchorCtr="0">
                      <a:noAutofit/>
                    </a:bodyPr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xmlns:mc="http://schemas.openxmlformats.org/markup-compatibility/2006" xmlns:hp="http://schemas.haansoft.com/office/presentation/8.0" kumimoji="1" lang="ko-KR" altLang="ko-KR" sz="1100" b="0" i="0" baseline="0" mc:Ignorable="hp" hp:hslEmbossed="0">
                        <a:solidFill>
                          <a:schemeClr val="tx1"/>
                        </a:solidFill>
                        <a:latin typeface="돋움체"/>
                        <a:ea typeface="돋움체"/>
                      </a:endParaRPr>
                    </a:p>
                  </a:txBody>
                  <a:tcPr marL="91447" marR="91447" marT="45719" marB="45719">
                    <a:lnL w="12726" cap="flat" cmpd="sng" algn="ctr">
                      <a:solidFill>
                        <a:srgbClr val="1c1c1c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1c1c1c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1c1c1c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1c1c1c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wrap="square" lIns="91447" tIns="45719" rIns="91447" bIns="45719" anchor="t" anchorCtr="0">
                      <a:noAutofit/>
                    </a:bodyPr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xmlns:mc="http://schemas.openxmlformats.org/markup-compatibility/2006" xmlns:hp="http://schemas.haansoft.com/office/presentation/8.0" kumimoji="1" lang="ko-KR" altLang="ko-KR" sz="1100" b="0" i="0" baseline="0" mc:Ignorable="hp" hp:hslEmbossed="0">
                        <a:solidFill>
                          <a:schemeClr val="tx1"/>
                        </a:solidFill>
                        <a:latin typeface="돋움체"/>
                        <a:ea typeface="돋움체"/>
                      </a:endParaRPr>
                    </a:p>
                  </a:txBody>
                  <a:tcPr marL="91447" marR="91447" marT="45719" marB="45719">
                    <a:lnL w="12726" cap="flat" cmpd="sng" algn="ctr">
                      <a:solidFill>
                        <a:srgbClr val="1c1c1c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1c1c1c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1c1c1c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1c1c1c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wrap="square" lIns="91447" tIns="45719" rIns="91447" bIns="45719" anchor="t" anchorCtr="0">
                      <a:noAutofit/>
                    </a:bodyPr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xmlns:mc="http://schemas.openxmlformats.org/markup-compatibility/2006" xmlns:hp="http://schemas.haansoft.com/office/presentation/8.0" kumimoji="1" lang="ko-KR" altLang="ko-KR" sz="1100" b="0" i="0" baseline="0" mc:Ignorable="hp" hp:hslEmbossed="0">
                        <a:solidFill>
                          <a:schemeClr val="tx1"/>
                        </a:solidFill>
                        <a:latin typeface="돋움체"/>
                        <a:ea typeface="돋움체"/>
                      </a:endParaRPr>
                    </a:p>
                  </a:txBody>
                  <a:tcPr marL="91447" marR="91447" marT="45719" marB="45719">
                    <a:lnL w="12726" cap="flat" cmpd="sng" algn="ctr">
                      <a:solidFill>
                        <a:srgbClr val="1c1c1c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1c1c1c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1c1c1c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1c1c1c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</a:tr>
              <a:tr h="287292">
                <a:tc>
                  <a:txBody>
                    <a:bodyPr vert="horz" wrap="square" lIns="91447" tIns="45719" rIns="91447" bIns="45719" anchor="t" anchorCtr="0">
                      <a:noAutofit/>
                    </a:bodyPr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xmlns:mc="http://schemas.openxmlformats.org/markup-compatibility/2006" xmlns:hp="http://schemas.haansoft.com/office/presentation/8.0" kumimoji="1" lang="ko-KR" altLang="ko-KR" sz="1100" b="0" i="0" baseline="0" mc:Ignorable="hp" hp:hslEmbossed="0">
                        <a:solidFill>
                          <a:schemeClr val="tx1"/>
                        </a:solidFill>
                        <a:latin typeface="돋움체"/>
                        <a:ea typeface="돋움체"/>
                      </a:endParaRPr>
                    </a:p>
                  </a:txBody>
                  <a:tcPr marL="91447" marR="91447" marT="45719" marB="45719">
                    <a:lnL w="12726" cap="flat" cmpd="sng" algn="ctr">
                      <a:solidFill>
                        <a:srgbClr val="1c1c1c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1c1c1c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1c1c1c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1c1c1c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wrap="square" lIns="91447" tIns="45719" rIns="91447" bIns="45719" anchor="t" anchorCtr="0">
                      <a:noAutofit/>
                    </a:bodyPr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xmlns:mc="http://schemas.openxmlformats.org/markup-compatibility/2006" xmlns:hp="http://schemas.haansoft.com/office/presentation/8.0" kumimoji="1" lang="ko-KR" altLang="ko-KR" sz="1100" b="0" i="0" baseline="0" mc:Ignorable="hp" hp:hslEmbossed="0">
                        <a:solidFill>
                          <a:schemeClr val="tx1"/>
                        </a:solidFill>
                        <a:latin typeface="돋움체"/>
                        <a:ea typeface="돋움체"/>
                      </a:endParaRPr>
                    </a:p>
                  </a:txBody>
                  <a:tcPr marL="91447" marR="91447" marT="45719" marB="45719">
                    <a:lnL w="12726" cap="flat" cmpd="sng" algn="ctr">
                      <a:solidFill>
                        <a:srgbClr val="1c1c1c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1c1c1c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1c1c1c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1c1c1c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wrap="square" lIns="91447" tIns="45719" rIns="91447" bIns="45719" anchor="t" anchorCtr="0">
                      <a:noAutofit/>
                    </a:bodyPr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xmlns:mc="http://schemas.openxmlformats.org/markup-compatibility/2006" xmlns:hp="http://schemas.haansoft.com/office/presentation/8.0" kumimoji="1" lang="ko-KR" altLang="ko-KR" sz="1100" b="0" i="0" baseline="0" mc:Ignorable="hp" hp:hslEmbossed="0">
                        <a:solidFill>
                          <a:schemeClr val="tx1"/>
                        </a:solidFill>
                        <a:latin typeface="돋움체"/>
                        <a:ea typeface="돋움체"/>
                      </a:endParaRPr>
                    </a:p>
                  </a:txBody>
                  <a:tcPr marL="91447" marR="91447" marT="45719" marB="45719">
                    <a:lnL w="12726" cap="flat" cmpd="sng" algn="ctr">
                      <a:solidFill>
                        <a:srgbClr val="1c1c1c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1c1c1c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1c1c1c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1c1c1c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wrap="square" lIns="91447" tIns="45719" rIns="91447" bIns="45719" anchor="t" anchorCtr="0">
                      <a:noAutofit/>
                    </a:bodyPr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xmlns:mc="http://schemas.openxmlformats.org/markup-compatibility/2006" xmlns:hp="http://schemas.haansoft.com/office/presentation/8.0" kumimoji="1" lang="ko-KR" altLang="ko-KR" sz="1100" b="0" i="0" baseline="0" mc:Ignorable="hp" hp:hslEmbossed="0">
                        <a:solidFill>
                          <a:schemeClr val="tx1"/>
                        </a:solidFill>
                        <a:latin typeface="돋움체"/>
                        <a:ea typeface="돋움체"/>
                      </a:endParaRPr>
                    </a:p>
                  </a:txBody>
                  <a:tcPr marL="91447" marR="91447" marT="45719" marB="45719">
                    <a:lnL w="12726" cap="flat" cmpd="sng" algn="ctr">
                      <a:solidFill>
                        <a:srgbClr val="1c1c1c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1c1c1c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1c1c1c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1c1c1c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</a:tr>
              <a:tr h="2969659">
                <a:tc>
                  <a:txBody>
                    <a:bodyPr vert="horz" wrap="square" lIns="91447" tIns="45719" rIns="91447" bIns="45719" anchor="t" anchorCtr="0">
                      <a:noAutofit/>
                    </a:bodyPr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xmlns:mc="http://schemas.openxmlformats.org/markup-compatibility/2006" xmlns:hp="http://schemas.haansoft.com/office/presentation/8.0" kumimoji="1" lang="ko-KR" altLang="ko-KR" sz="1100" b="0" i="0" baseline="0" mc:Ignorable="hp" hp:hslEmbossed="0">
                        <a:solidFill>
                          <a:schemeClr val="tx1"/>
                        </a:solidFill>
                        <a:latin typeface="돋움체"/>
                        <a:ea typeface="돋움체"/>
                      </a:endParaRPr>
                    </a:p>
                  </a:txBody>
                  <a:tcPr marL="91447" marR="91447" marT="45719" marB="45719">
                    <a:lnL w="12726" cap="flat" cmpd="sng" algn="ctr">
                      <a:solidFill>
                        <a:srgbClr val="1c1c1c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1c1c1c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1c1c1c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1c1c1c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wrap="square" lIns="91447" tIns="45719" rIns="91447" bIns="45719" anchor="t" anchorCtr="0">
                      <a:noAutofit/>
                    </a:bodyPr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xmlns:mc="http://schemas.openxmlformats.org/markup-compatibility/2006" xmlns:hp="http://schemas.haansoft.com/office/presentation/8.0" kumimoji="1" lang="ko-KR" altLang="ko-KR" sz="1100" b="0" i="0" baseline="0" mc:Ignorable="hp" hp:hslEmbossed="0">
                        <a:solidFill>
                          <a:schemeClr val="tx1"/>
                        </a:solidFill>
                        <a:latin typeface="돋움체"/>
                        <a:ea typeface="돋움체"/>
                      </a:endParaRPr>
                    </a:p>
                  </a:txBody>
                  <a:tcPr marL="91447" marR="91447" marT="45719" marB="45719">
                    <a:lnL w="12726" cap="flat" cmpd="sng" algn="ctr">
                      <a:solidFill>
                        <a:srgbClr val="1c1c1c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1c1c1c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1c1c1c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1c1c1c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wrap="square" lIns="91447" tIns="45719" rIns="91447" bIns="45719" anchor="t" anchorCtr="0">
                      <a:noAutofit/>
                    </a:bodyPr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xmlns:mc="http://schemas.openxmlformats.org/markup-compatibility/2006" xmlns:hp="http://schemas.haansoft.com/office/presentation/8.0" kumimoji="1" lang="ko-KR" altLang="ko-KR" sz="1100" b="0" i="0" baseline="0" mc:Ignorable="hp" hp:hslEmbossed="0">
                        <a:solidFill>
                          <a:schemeClr val="tx1"/>
                        </a:solidFill>
                        <a:latin typeface="돋움체"/>
                        <a:ea typeface="돋움체"/>
                      </a:endParaRPr>
                    </a:p>
                  </a:txBody>
                  <a:tcPr marL="91447" marR="91447" marT="45719" marB="45719">
                    <a:lnL w="12726" cap="flat" cmpd="sng" algn="ctr">
                      <a:solidFill>
                        <a:srgbClr val="1c1c1c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1c1c1c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1c1c1c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1c1c1c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wrap="square" lIns="91447" tIns="45719" rIns="91447" bIns="45719" anchor="t" anchorCtr="0">
                      <a:noAutofit/>
                    </a:bodyPr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xmlns:mc="http://schemas.openxmlformats.org/markup-compatibility/2006" xmlns:hp="http://schemas.haansoft.com/office/presentation/8.0" kumimoji="1" lang="ko-KR" altLang="ko-KR" sz="1100" b="0" i="0" baseline="0" mc:Ignorable="hp" hp:hslEmbossed="0">
                        <a:solidFill>
                          <a:schemeClr val="tx1"/>
                        </a:solidFill>
                        <a:latin typeface="돋움체"/>
                        <a:ea typeface="돋움체"/>
                      </a:endParaRPr>
                    </a:p>
                  </a:txBody>
                  <a:tcPr marL="91447" marR="91447" marT="45719" marB="45719">
                    <a:lnL w="12726" cap="flat" cmpd="sng" algn="ctr">
                      <a:solidFill>
                        <a:srgbClr val="1c1c1c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1c1c1c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1c1c1c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1c1c1c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5181" name=""/>
          <p:cNvSpPr txBox="1"/>
          <p:nvPr/>
        </p:nvSpPr>
        <p:spPr>
          <a:xfrm>
            <a:off x="488849" y="6455185"/>
            <a:ext cx="3241101" cy="14564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0" tIns="0" rIns="0" bIns="0" anchor="t" anchorCtr="0">
            <a:prstTxWarp prst="textNoShape">
              <a:avLst/>
            </a:prstTxWarp>
            <a:sp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en-US" altLang="ko-KR" sz="1000" b="0" i="0" baseline="0" mc:Ignorable="hp" hp:hslEmbossed="0">
                <a:solidFill>
                  <a:schemeClr val="tx1"/>
                </a:solidFill>
                <a:latin typeface="돋움"/>
                <a:ea typeface="돋움"/>
              </a:rPr>
              <a:t>petAm-</a:t>
            </a:r>
            <a:r>
              <a:rPr xmlns:mc="http://schemas.openxmlformats.org/markup-compatibility/2006" xmlns:hp="http://schemas.haansoft.com/office/presentation/8.0" kumimoji="1" lang="ko-KR" altLang="en-US" sz="1000" b="0" i="0" baseline="0" mc:Ignorable="hp" hp:hslEmbossed="0">
                <a:solidFill>
                  <a:schemeClr val="tx1"/>
                </a:solidFill>
                <a:latin typeface="돋움"/>
                <a:ea typeface="돋움"/>
              </a:rPr>
              <a:t>반려동물 관리 앱</a:t>
            </a:r>
            <a:endParaRPr xmlns:mc="http://schemas.openxmlformats.org/markup-compatibility/2006" xmlns:hp="http://schemas.haansoft.com/office/presentation/8.0" kumimoji="1" lang="ko-KR" altLang="en-US" sz="1000" b="0" i="0" baseline="0" mc:Ignorable="hp" hp:hslEmbossed="0">
              <a:solidFill>
                <a:schemeClr val="tx1"/>
              </a:solidFill>
              <a:latin typeface="돋움"/>
              <a:ea typeface="돋움"/>
            </a:endParaRPr>
          </a:p>
        </p:txBody>
      </p:sp>
      <p:sp>
        <p:nvSpPr>
          <p:cNvPr id="5182" name=""/>
          <p:cNvSpPr txBox="1"/>
          <p:nvPr/>
        </p:nvSpPr>
        <p:spPr>
          <a:xfrm>
            <a:off x="6499615" y="239680"/>
            <a:ext cx="2915739" cy="15394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0" tIns="0" rIns="0" bIns="0" anchor="t" anchorCtr="0">
            <a:prstTxWarp prst="textNoShape">
              <a:avLst/>
            </a:prstTxWarp>
            <a:spAutoFit/>
          </a:bodyPr>
          <a:p>
            <a:pPr marL="0" lvl="0" indent="0" algn="r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000" b="0" i="0" baseline="0" mc:Ignorable="hp" hp:hslEmbossed="0">
                <a:solidFill>
                  <a:schemeClr val="tx1"/>
                </a:solidFill>
                <a:latin typeface="돋움"/>
                <a:ea typeface="돋움"/>
              </a:rPr>
              <a:t>페이지 레이아웃</a:t>
            </a:r>
            <a:endParaRPr xmlns:mc="http://schemas.openxmlformats.org/markup-compatibility/2006" xmlns:hp="http://schemas.haansoft.com/office/presentation/8.0" kumimoji="1" lang="ko-KR" altLang="en-US" sz="1000" b="0" i="0" mc:Ignorable="hp" hp:hslEmbossed="0">
              <a:solidFill>
                <a:schemeClr val="tx1"/>
              </a:solidFill>
              <a:latin typeface="돋움"/>
              <a:ea typeface="돋움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32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04182" y="2045902"/>
            <a:ext cx="6680726" cy="3447298"/>
          </a:xfrm>
          <a:prstGeom prst="rect">
            <a:avLst/>
          </a:prstGeom>
        </p:spPr>
      </p:pic>
      <p:sp>
        <p:nvSpPr>
          <p:cNvPr id="9219" name=""/>
          <p:cNvSpPr txBox="1"/>
          <p:nvPr/>
        </p:nvSpPr>
        <p:spPr>
          <a:xfrm>
            <a:off x="1568137" y="747564"/>
            <a:ext cx="1336438" cy="24442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000" b="0" i="0" baseline="0" mc:Ignorable="hp" hp:hslEmbossed="0">
                <a:solidFill>
                  <a:schemeClr val="tx1"/>
                </a:solidFill>
                <a:latin typeface="돋움체"/>
                <a:ea typeface="돋움체"/>
                <a:cs typeface="+mn-cs"/>
              </a:rPr>
              <a:t>병원 예약된 내역</a:t>
            </a:r>
            <a:endParaRPr xmlns:mc="http://schemas.openxmlformats.org/markup-compatibility/2006" xmlns:hp="http://schemas.haansoft.com/office/presentation/8.0" kumimoji="1" lang="ko-KR" altLang="en-US" sz="1000" b="0" i="0" baseline="0" mc:Ignorable="hp" hp:hslEmbossed="0">
              <a:solidFill>
                <a:schemeClr val="tx1"/>
              </a:solidFill>
              <a:latin typeface="돋움체"/>
              <a:ea typeface="돋움체"/>
              <a:cs typeface="+mn-cs"/>
            </a:endParaRPr>
          </a:p>
        </p:txBody>
      </p:sp>
      <p:sp>
        <p:nvSpPr>
          <p:cNvPr id="9222" name="TextBox 10"/>
          <p:cNvSpPr txBox="1">
            <a:spLocks noChangeArrowheads="1"/>
          </p:cNvSpPr>
          <p:nvPr/>
        </p:nvSpPr>
        <p:spPr>
          <a:xfrm>
            <a:off x="7185025" y="1520825"/>
            <a:ext cx="2376488" cy="170624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kumimoji="1" sz="800" b="1">
                <a:solidFill>
                  <a:schemeClr val="tx1"/>
                </a:solidFill>
                <a:latin typeface="굴림"/>
                <a:ea typeface="굴림"/>
              </a:defRPr>
            </a:lvl1pPr>
            <a:lvl2pPr marL="742950" indent="-285750">
              <a:defRPr kumimoji="1" sz="800" b="1">
                <a:solidFill>
                  <a:schemeClr val="tx1"/>
                </a:solidFill>
                <a:latin typeface="굴림"/>
                <a:ea typeface="굴림"/>
              </a:defRPr>
            </a:lvl2pPr>
            <a:lvl3pPr marL="1143000" indent="-228600">
              <a:defRPr kumimoji="1" sz="800" b="1">
                <a:solidFill>
                  <a:schemeClr val="tx1"/>
                </a:solidFill>
                <a:latin typeface="굴림"/>
                <a:ea typeface="굴림"/>
              </a:defRPr>
            </a:lvl3pPr>
            <a:lvl4pPr marL="1600200" indent="-228600">
              <a:defRPr kumimoji="1" sz="800" b="1">
                <a:solidFill>
                  <a:schemeClr val="tx1"/>
                </a:solidFill>
                <a:latin typeface="굴림"/>
                <a:ea typeface="굴림"/>
              </a:defRPr>
            </a:lvl4pPr>
            <a:lvl5pPr marL="2057400" indent="-228600">
              <a:defRPr kumimoji="1" sz="800" b="1">
                <a:solidFill>
                  <a:schemeClr val="tx1"/>
                </a:solidFill>
                <a:latin typeface="굴림"/>
                <a:ea typeface="굴림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굴림"/>
                <a:ea typeface="굴림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굴림"/>
                <a:ea typeface="굴림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굴림"/>
                <a:ea typeface="굴림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굴림"/>
                <a:ea typeface="굴림"/>
              </a:defRPr>
            </a:lvl9pPr>
          </a:lstStyle>
          <a:p>
            <a:pPr marL="0" marR="0" lvl="0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1" lang="ko-KR" altLang="en-US" sz="100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병원에 예약된 내역을 볼 수 있는 페이지</a:t>
            </a:r>
            <a:endParaRPr kumimoji="1" lang="ko-KR" altLang="en-US" sz="1000" b="0" i="0" u="none" strike="noStrike" kern="1200" cap="none" spc="0" normalizeH="0" baseline="0">
              <a:solidFill>
                <a:schemeClr val="tx1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  <a:p>
            <a:pPr marL="0" marR="0" lvl="0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 kumimoji="1" lang="en-US" altLang="ko-KR" sz="1000" b="0" i="0" u="none" strike="noStrike" kern="1200" cap="none" spc="0" normalizeH="0" baseline="0">
              <a:solidFill>
                <a:schemeClr val="tx1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  <a:p>
            <a:pPr marL="171450" marR="0" lvl="0" indent="-17145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Arial"/>
              <a:buChar char="•"/>
              <a:defRPr/>
            </a:pPr>
            <a:r>
              <a:rPr kumimoji="1" lang="en-US" altLang="ko-KR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1 : </a:t>
            </a:r>
            <a:r>
              <a:rPr kumimoji="1" lang="ko-KR" altLang="en-US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총 예약된 내역을 볼 수 있음</a:t>
            </a:r>
            <a:endParaRPr kumimoji="1" lang="ko-KR" altLang="en-US" sz="950" b="0" i="0" u="none" strike="noStrike" kern="1200" cap="none" spc="0" normalizeH="0" baseline="0">
              <a:solidFill>
                <a:schemeClr val="tx1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  <a:p>
            <a:pPr marL="171450" marR="0" lvl="0" indent="-17145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Arial"/>
              <a:buChar char="•"/>
              <a:defRPr/>
            </a:pPr>
            <a:endParaRPr kumimoji="1" lang="ko-KR" altLang="en-US" sz="950" b="0" i="0" u="none" strike="noStrike" kern="1200" cap="none" spc="0" normalizeH="0" baseline="0">
              <a:solidFill>
                <a:schemeClr val="tx1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  <a:p>
            <a:pPr marL="171450" marR="0" lvl="0" indent="-17145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Arial"/>
              <a:buChar char="•"/>
              <a:defRPr/>
            </a:pPr>
            <a:r>
              <a:rPr kumimoji="1" lang="en-US" altLang="ko-KR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2 : </a:t>
            </a:r>
            <a:r>
              <a:rPr kumimoji="1" lang="ko-KR" altLang="en-US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예약된 정보 리스트를 볼 수 있음</a:t>
            </a:r>
            <a:endParaRPr kumimoji="1" lang="ko-KR" altLang="en-US" sz="950" b="0" i="0" u="none" strike="noStrike" kern="1200" cap="none" spc="0" normalizeH="0" baseline="0">
              <a:solidFill>
                <a:schemeClr val="tx1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  <a:p>
            <a:pPr marL="188550" marR="0" lvl="1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 kumimoji="1" lang="en-US" altLang="ko-KR" sz="950" b="0" i="0" u="none" strike="noStrike" kern="1200" cap="none" spc="0" normalizeH="0" baseline="0">
              <a:solidFill>
                <a:schemeClr val="tx1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  <a:p>
            <a:pPr marL="171450" marR="0" lvl="0" indent="-17145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Arial"/>
              <a:buChar char="•"/>
              <a:defRPr/>
            </a:pPr>
            <a:r>
              <a:rPr kumimoji="1" lang="en-US" altLang="ko-KR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3 : </a:t>
            </a:r>
            <a:r>
              <a:rPr kumimoji="1" lang="ko-KR" altLang="en-US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오늘 날짜에 사각형으로 표시</a:t>
            </a:r>
            <a:endParaRPr kumimoji="1" lang="ko-KR" altLang="en-US" sz="950" b="0" i="0" u="none" strike="noStrike" kern="1200" cap="none" spc="0" normalizeH="0" baseline="0">
              <a:solidFill>
                <a:schemeClr val="tx1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  <a:p>
            <a:pPr marL="360000" marR="0" lvl="1" indent="-17145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Arial"/>
              <a:buChar char="•"/>
              <a:defRPr/>
            </a:pPr>
            <a:r>
              <a:rPr kumimoji="1" lang="ko-KR" altLang="en-US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클릭 이벤트 </a:t>
            </a:r>
            <a:r>
              <a:rPr kumimoji="1" lang="en-US" altLang="ko-KR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: </a:t>
            </a:r>
            <a:r>
              <a:rPr kumimoji="1" lang="ko-KR" altLang="en-US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클릭 시 진료가 완료되었음을 확인</a:t>
            </a:r>
            <a:r>
              <a:rPr kumimoji="1" lang="en-US" altLang="ko-KR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,</a:t>
            </a:r>
            <a:r>
              <a:rPr kumimoji="1" lang="ko-KR" altLang="en-US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 예약한 사람이 후기를 작성할 수 있게됨</a:t>
            </a:r>
            <a:endParaRPr kumimoji="1" lang="ko-KR" altLang="en-US" sz="950" b="0" i="0" u="none" strike="noStrike" kern="1200" cap="none" spc="0" normalizeH="0" baseline="0">
              <a:solidFill>
                <a:schemeClr val="tx1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9223" name=""/>
          <p:cNvSpPr txBox="1"/>
          <p:nvPr/>
        </p:nvSpPr>
        <p:spPr>
          <a:xfrm>
            <a:off x="1568137" y="1028493"/>
            <a:ext cx="2015794" cy="23642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000" b="0" i="0" baseline="0" mc:Ignorable="hp" hp:hslEmbossed="0">
                <a:solidFill>
                  <a:schemeClr val="tx1"/>
                </a:solidFill>
                <a:latin typeface="돋움체"/>
                <a:ea typeface="돋움체"/>
                <a:cs typeface="+mn-cs"/>
              </a:rPr>
              <a:t>P</a:t>
            </a:r>
            <a:r>
              <a:rPr xmlns:mc="http://schemas.openxmlformats.org/markup-compatibility/2006" xmlns:hp="http://schemas.haansoft.com/office/presentation/8.0" kumimoji="1" lang="en-US" altLang="ko-KR" sz="1000" b="0" i="0" baseline="0" mc:Ignorable="hp" hp:hslEmbossed="0">
                <a:solidFill>
                  <a:schemeClr val="tx1"/>
                </a:solidFill>
                <a:latin typeface="돋움체"/>
                <a:ea typeface="돋움체"/>
                <a:cs typeface="+mn-cs"/>
              </a:rPr>
              <a:t>560</a:t>
            </a:r>
            <a:endParaRPr xmlns:mc="http://schemas.openxmlformats.org/markup-compatibility/2006" xmlns:hp="http://schemas.haansoft.com/office/presentation/8.0" kumimoji="1" lang="en-US" altLang="ko-KR" sz="1000" b="0" i="0" baseline="0" mc:Ignorable="hp" hp:hslEmbossed="0">
              <a:solidFill>
                <a:schemeClr val="tx1"/>
              </a:solidFill>
              <a:latin typeface="돋움체"/>
              <a:ea typeface="돋움체"/>
              <a:cs typeface="+mn-cs"/>
            </a:endParaRPr>
          </a:p>
        </p:txBody>
      </p:sp>
      <p:sp>
        <p:nvSpPr>
          <p:cNvPr id="9224" name=""/>
          <p:cNvSpPr txBox="1"/>
          <p:nvPr/>
        </p:nvSpPr>
        <p:spPr>
          <a:xfrm>
            <a:off x="4952074" y="1028493"/>
            <a:ext cx="2015794" cy="23642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000" b="0" i="0" baseline="0" mc:Ignorable="hp" hp:hslEmbossed="0">
                <a:solidFill>
                  <a:schemeClr val="tx1"/>
                </a:solidFill>
                <a:latin typeface="돋움체"/>
                <a:ea typeface="돋움체"/>
                <a:cs typeface="+mn-cs"/>
              </a:rPr>
              <a:t>병원 예약된 내역 페이지</a:t>
            </a:r>
            <a:endParaRPr xmlns:mc="http://schemas.openxmlformats.org/markup-compatibility/2006" xmlns:hp="http://schemas.haansoft.com/office/presentation/8.0" kumimoji="1" lang="ko-KR" altLang="en-US" sz="1000" b="0" i="0" baseline="0" mc:Ignorable="hp" hp:hslEmbossed="0">
              <a:solidFill>
                <a:schemeClr val="tx1"/>
              </a:solidFill>
              <a:latin typeface="돋움체"/>
              <a:ea typeface="돋움체"/>
              <a:cs typeface="+mn-cs"/>
            </a:endParaRPr>
          </a:p>
        </p:txBody>
      </p:sp>
      <p:sp>
        <p:nvSpPr>
          <p:cNvPr id="9225" name=""/>
          <p:cNvSpPr txBox="1"/>
          <p:nvPr/>
        </p:nvSpPr>
        <p:spPr>
          <a:xfrm>
            <a:off x="4952074" y="746001"/>
            <a:ext cx="2015793" cy="24598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000" b="0" i="0" baseline="0" mc:Ignorable="hp" hp:hslEmbossed="0">
                <a:solidFill>
                  <a:schemeClr val="tx1"/>
                </a:solidFill>
                <a:latin typeface="돋움체"/>
                <a:ea typeface="돋움체"/>
                <a:cs typeface="+mn-cs"/>
              </a:rPr>
              <a:t>병원 예약된 내역</a:t>
            </a:r>
            <a:endParaRPr xmlns:mc="http://schemas.openxmlformats.org/markup-compatibility/2006" xmlns:hp="http://schemas.haansoft.com/office/presentation/8.0" kumimoji="1" lang="ko-KR" altLang="en-US" sz="1000" b="0" i="0" baseline="0" mc:Ignorable="hp" hp:hslEmbossed="0">
              <a:solidFill>
                <a:schemeClr val="tx1"/>
              </a:solidFill>
              <a:latin typeface="돋움체"/>
              <a:ea typeface="돋움체"/>
              <a:cs typeface="+mn-cs"/>
            </a:endParaRPr>
          </a:p>
        </p:txBody>
      </p:sp>
      <p:sp>
        <p:nvSpPr>
          <p:cNvPr id="9227" name=""/>
          <p:cNvSpPr/>
          <p:nvPr/>
        </p:nvSpPr>
        <p:spPr>
          <a:xfrm>
            <a:off x="1963066" y="3608433"/>
            <a:ext cx="180022" cy="180022"/>
          </a:xfrm>
          <a:prstGeom prst="ellipse">
            <a:avLst/>
          </a:prstGeom>
          <a:solidFill>
            <a:srgbClr val="f5c242"/>
          </a:solidFill>
          <a:ln w="9544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ctr" anchorCtr="0">
            <a:prstTxWarp prst="textNoShape">
              <a:avLst/>
            </a:prstTxWarp>
            <a:noAutofit/>
          </a:bodyPr>
          <a:p>
            <a:pPr marL="0" lvl="0" indent="0" algn="ctr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en-US" altLang="ko-KR" sz="1000" b="1" i="0" baseline="0" mc:Ignorable="hp" hp:hslEmbossed="0">
                <a:solidFill>
                  <a:schemeClr val="bg1"/>
                </a:solidFill>
                <a:latin typeface="굴림"/>
                <a:ea typeface="굴림"/>
                <a:cs typeface="+mn-cs"/>
              </a:rPr>
              <a:t>2</a:t>
            </a:r>
            <a:endParaRPr xmlns:mc="http://schemas.openxmlformats.org/markup-compatibility/2006" xmlns:hp="http://schemas.haansoft.com/office/presentation/8.0" kumimoji="1" lang="en-US" altLang="ko-KR" sz="1000" b="1" i="0" baseline="0" mc:Ignorable="hp" hp:hslEmbossed="0">
              <a:solidFill>
                <a:schemeClr val="bg1"/>
              </a:solidFill>
              <a:latin typeface="굴림"/>
              <a:ea typeface="굴림"/>
              <a:cs typeface="+mn-cs"/>
            </a:endParaRPr>
          </a:p>
        </p:txBody>
      </p:sp>
      <p:sp>
        <p:nvSpPr>
          <p:cNvPr id="9228" name=""/>
          <p:cNvSpPr/>
          <p:nvPr/>
        </p:nvSpPr>
        <p:spPr>
          <a:xfrm>
            <a:off x="5852427" y="3536449"/>
            <a:ext cx="180022" cy="180022"/>
          </a:xfrm>
          <a:prstGeom prst="ellipse">
            <a:avLst/>
          </a:prstGeom>
          <a:solidFill>
            <a:srgbClr val="f5c242"/>
          </a:solidFill>
          <a:ln w="9544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ctr" anchorCtr="0">
            <a:prstTxWarp prst="textNoShape">
              <a:avLst/>
            </a:prstTxWarp>
            <a:noAutofit/>
          </a:bodyPr>
          <a:p>
            <a:pPr marL="0" lvl="0" indent="0" algn="ctr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en-US" altLang="ko-KR" sz="1000" b="1" i="0" baseline="0" mc:Ignorable="hp" hp:hslEmbossed="0">
                <a:solidFill>
                  <a:schemeClr val="bg1"/>
                </a:solidFill>
                <a:latin typeface="굴림"/>
                <a:ea typeface="굴림"/>
                <a:cs typeface="+mn-cs"/>
              </a:rPr>
              <a:t>3</a:t>
            </a:r>
            <a:endParaRPr xmlns:mc="http://schemas.openxmlformats.org/markup-compatibility/2006" xmlns:hp="http://schemas.haansoft.com/office/presentation/8.0" kumimoji="1" lang="en-US" altLang="ko-KR" sz="1000" b="1" i="0" baseline="0" mc:Ignorable="hp" hp:hslEmbossed="0">
              <a:solidFill>
                <a:schemeClr val="bg1"/>
              </a:solidFill>
              <a:latin typeface="굴림"/>
              <a:ea typeface="굴림"/>
              <a:cs typeface="+mn-cs"/>
            </a:endParaRPr>
          </a:p>
        </p:txBody>
      </p:sp>
      <p:sp>
        <p:nvSpPr>
          <p:cNvPr id="9229" name=""/>
          <p:cNvSpPr txBox="1"/>
          <p:nvPr/>
        </p:nvSpPr>
        <p:spPr>
          <a:xfrm>
            <a:off x="488849" y="6455185"/>
            <a:ext cx="3241101" cy="14564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0" tIns="0" rIns="0" bIns="0" anchor="t" anchorCtr="0">
            <a:prstTxWarp prst="textNoShape">
              <a:avLst/>
            </a:prstTxWarp>
            <a:sp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en-US" altLang="ko-KR" sz="1000" b="0" i="0" baseline="0" mc:Ignorable="hp" hp:hslEmbossed="0">
                <a:solidFill>
                  <a:schemeClr val="tx1"/>
                </a:solidFill>
                <a:latin typeface="돋움"/>
                <a:ea typeface="돋움"/>
              </a:rPr>
              <a:t>petAm-</a:t>
            </a:r>
            <a:r>
              <a:rPr xmlns:mc="http://schemas.openxmlformats.org/markup-compatibility/2006" xmlns:hp="http://schemas.haansoft.com/office/presentation/8.0" kumimoji="1" lang="ko-KR" altLang="en-US" sz="1000" b="0" i="0" baseline="0" mc:Ignorable="hp" hp:hslEmbossed="0">
                <a:solidFill>
                  <a:schemeClr val="tx1"/>
                </a:solidFill>
                <a:latin typeface="돋움"/>
                <a:ea typeface="돋움"/>
              </a:rPr>
              <a:t>반려동물 관리 앱</a:t>
            </a:r>
            <a:endParaRPr xmlns:mc="http://schemas.openxmlformats.org/markup-compatibility/2006" xmlns:hp="http://schemas.haansoft.com/office/presentation/8.0" kumimoji="1" lang="ko-KR" altLang="en-US" sz="1000" b="0" i="0" baseline="0" mc:Ignorable="hp" hp:hslEmbossed="0">
              <a:solidFill>
                <a:schemeClr val="tx1"/>
              </a:solidFill>
              <a:latin typeface="돋움"/>
              <a:ea typeface="돋움"/>
            </a:endParaRPr>
          </a:p>
        </p:txBody>
      </p:sp>
      <p:sp>
        <p:nvSpPr>
          <p:cNvPr id="9230" name=""/>
          <p:cNvSpPr txBox="1"/>
          <p:nvPr/>
        </p:nvSpPr>
        <p:spPr>
          <a:xfrm>
            <a:off x="8340812" y="747564"/>
            <a:ext cx="1336383" cy="24442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000" b="0" i="0" baseline="0" mc:Ignorable="hp" hp:hslEmbossed="0">
                <a:solidFill>
                  <a:schemeClr val="tx1"/>
                </a:solidFill>
                <a:latin typeface="돋움체"/>
                <a:ea typeface="돋움체"/>
                <a:cs typeface="+mn-cs"/>
              </a:rPr>
              <a:t>2021.0</a:t>
            </a:r>
            <a:r>
              <a:rPr xmlns:mc="http://schemas.openxmlformats.org/markup-compatibility/2006" xmlns:hp="http://schemas.haansoft.com/office/presentation/8.0" kumimoji="1" lang="en-US" altLang="ko-KR" sz="1000" b="0" i="0" baseline="0" mc:Ignorable="hp" hp:hslEmbossed="0">
                <a:solidFill>
                  <a:schemeClr val="tx1"/>
                </a:solidFill>
                <a:latin typeface="돋움체"/>
                <a:ea typeface="돋움체"/>
                <a:cs typeface="+mn-cs"/>
              </a:rPr>
              <a:t>8</a:t>
            </a:r>
            <a:r>
              <a:rPr xmlns:mc="http://schemas.openxmlformats.org/markup-compatibility/2006" xmlns:hp="http://schemas.haansoft.com/office/presentation/8.0" kumimoji="1" lang="ko-KR" altLang="en-US" sz="1000" b="0" i="0" baseline="0" mc:Ignorable="hp" hp:hslEmbossed="0">
                <a:solidFill>
                  <a:schemeClr val="tx1"/>
                </a:solidFill>
                <a:latin typeface="돋움체"/>
                <a:ea typeface="돋움체"/>
                <a:cs typeface="+mn-cs"/>
              </a:rPr>
              <a:t>.</a:t>
            </a:r>
            <a:r>
              <a:rPr xmlns:mc="http://schemas.openxmlformats.org/markup-compatibility/2006" xmlns:hp="http://schemas.haansoft.com/office/presentation/8.0" kumimoji="1" lang="en-US" altLang="ko-KR" sz="1000" b="0" i="0" baseline="0" mc:Ignorable="hp" hp:hslEmbossed="0">
                <a:solidFill>
                  <a:schemeClr val="tx1"/>
                </a:solidFill>
                <a:latin typeface="돋움체"/>
                <a:ea typeface="돋움체"/>
                <a:cs typeface="+mn-cs"/>
              </a:rPr>
              <a:t>31</a:t>
            </a:r>
            <a:endParaRPr xmlns:mc="http://schemas.openxmlformats.org/markup-compatibility/2006" xmlns:hp="http://schemas.haansoft.com/office/presentation/8.0" kumimoji="1" lang="en-US" altLang="ko-KR" sz="1000" b="0" i="0" baseline="0" mc:Ignorable="hp" hp:hslEmbossed="0">
              <a:solidFill>
                <a:schemeClr val="tx1"/>
              </a:solidFill>
              <a:latin typeface="돋움체"/>
              <a:ea typeface="돋움체"/>
              <a:cs typeface="+mn-cs"/>
            </a:endParaRPr>
          </a:p>
        </p:txBody>
      </p:sp>
      <p:sp>
        <p:nvSpPr>
          <p:cNvPr id="9231" name=""/>
          <p:cNvSpPr txBox="1"/>
          <p:nvPr/>
        </p:nvSpPr>
        <p:spPr>
          <a:xfrm>
            <a:off x="8340812" y="991988"/>
            <a:ext cx="1336384" cy="23483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000" b="0" i="0" baseline="0" mc:Ignorable="hp" hp:hslEmbossed="0">
                <a:solidFill>
                  <a:schemeClr val="tx1"/>
                </a:solidFill>
                <a:latin typeface="돋움체"/>
                <a:ea typeface="돋움체"/>
                <a:cs typeface="+mn-cs"/>
              </a:rPr>
              <a:t>안현서</a:t>
            </a:r>
            <a:endParaRPr xmlns:mc="http://schemas.openxmlformats.org/markup-compatibility/2006" xmlns:hp="http://schemas.haansoft.com/office/presentation/8.0" kumimoji="1" lang="ko-KR" altLang="en-US" sz="1000" b="0" i="0" baseline="0" mc:Ignorable="hp" hp:hslEmbossed="0">
              <a:solidFill>
                <a:schemeClr val="tx1"/>
              </a:solidFill>
              <a:latin typeface="돋움체"/>
              <a:ea typeface="돋움체"/>
              <a:cs typeface="+mn-cs"/>
            </a:endParaRPr>
          </a:p>
        </p:txBody>
      </p:sp>
      <p:sp>
        <p:nvSpPr>
          <p:cNvPr id="9233" name=""/>
          <p:cNvSpPr/>
          <p:nvPr/>
        </p:nvSpPr>
        <p:spPr>
          <a:xfrm>
            <a:off x="6320596" y="2996254"/>
            <a:ext cx="180022" cy="180022"/>
          </a:xfrm>
          <a:prstGeom prst="ellipse">
            <a:avLst/>
          </a:prstGeom>
          <a:solidFill>
            <a:srgbClr val="f5c242"/>
          </a:solidFill>
          <a:ln w="9544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marL="0" lvl="0" indent="0" algn="ctr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en-US" altLang="ko-KR" sz="1000" b="1" i="0" baseline="0" mc:Ignorable="hp" hp:hslEmbossed="0">
                <a:solidFill>
                  <a:schemeClr val="bg1"/>
                </a:solidFill>
                <a:latin typeface="굴림"/>
                <a:ea typeface="굴림"/>
                <a:cs typeface="+mn-cs"/>
              </a:rPr>
              <a:t>1</a:t>
            </a:r>
            <a:endParaRPr xmlns:mc="http://schemas.openxmlformats.org/markup-compatibility/2006" xmlns:hp="http://schemas.haansoft.com/office/presentation/8.0" kumimoji="1" lang="en-US" altLang="ko-KR" sz="1000" b="1" i="0" baseline="0" mc:Ignorable="hp" hp:hslEmbossed="0">
              <a:solidFill>
                <a:schemeClr val="bg1"/>
              </a:solidFill>
              <a:latin typeface="굴림"/>
              <a:ea typeface="굴림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"/>
          <p:cNvPicPr/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360302" y="1520525"/>
            <a:ext cx="6894859" cy="413948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sp>
        <p:nvSpPr>
          <p:cNvPr id="10242" name=""/>
          <p:cNvSpPr txBox="1"/>
          <p:nvPr/>
        </p:nvSpPr>
        <p:spPr>
          <a:xfrm>
            <a:off x="1568137" y="747564"/>
            <a:ext cx="1336438" cy="24604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000" b="0" i="0" baseline="0" mc:Ignorable="hp" hp:hslEmbossed="0">
                <a:solidFill>
                  <a:schemeClr val="tx1"/>
                </a:solidFill>
                <a:latin typeface="돋움체"/>
                <a:ea typeface="돋움체"/>
                <a:cs typeface="+mn-cs"/>
              </a:rPr>
              <a:t>제품 등록	</a:t>
            </a:r>
            <a:endParaRPr xmlns:mc="http://schemas.openxmlformats.org/markup-compatibility/2006" xmlns:hp="http://schemas.haansoft.com/office/presentation/8.0" kumimoji="1" lang="ko-KR" altLang="en-US" sz="1000" b="0" i="0" mc:Ignorable="hp" hp:hslEmbossed="0">
              <a:solidFill>
                <a:schemeClr val="tx1"/>
              </a:solidFill>
              <a:latin typeface="돋움체"/>
              <a:ea typeface="돋움체"/>
              <a:cs typeface="+mn-cs"/>
            </a:endParaRPr>
          </a:p>
        </p:txBody>
      </p:sp>
      <p:sp>
        <p:nvSpPr>
          <p:cNvPr id="10243" name=""/>
          <p:cNvSpPr txBox="1"/>
          <p:nvPr/>
        </p:nvSpPr>
        <p:spPr>
          <a:xfrm>
            <a:off x="8340812" y="747564"/>
            <a:ext cx="1336383" cy="24442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000" b="0" i="0" baseline="0" mc:Ignorable="hp" hp:hslEmbossed="0">
                <a:solidFill>
                  <a:schemeClr val="tx1"/>
                </a:solidFill>
                <a:latin typeface="돋움체"/>
                <a:ea typeface="돋움체"/>
                <a:cs typeface="+mn-cs"/>
              </a:rPr>
              <a:t>2021.08.31</a:t>
            </a:r>
            <a:endParaRPr xmlns:mc="http://schemas.openxmlformats.org/markup-compatibility/2006" xmlns:hp="http://schemas.haansoft.com/office/presentation/8.0" kumimoji="1" lang="ko-KR" altLang="en-US" sz="1000" b="0" i="0" mc:Ignorable="hp" hp:hslEmbossed="0">
              <a:solidFill>
                <a:schemeClr val="tx1"/>
              </a:solidFill>
              <a:latin typeface="돋움체"/>
              <a:ea typeface="돋움체"/>
              <a:cs typeface="+mn-cs"/>
            </a:endParaRPr>
          </a:p>
        </p:txBody>
      </p:sp>
      <p:sp>
        <p:nvSpPr>
          <p:cNvPr id="10244" name=""/>
          <p:cNvSpPr txBox="1"/>
          <p:nvPr/>
        </p:nvSpPr>
        <p:spPr>
          <a:xfrm>
            <a:off x="8340812" y="991988"/>
            <a:ext cx="1336383" cy="24442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000" b="0" i="0" baseline="0" mc:Ignorable="hp" hp:hslEmbossed="0">
                <a:solidFill>
                  <a:schemeClr val="tx1"/>
                </a:solidFill>
                <a:latin typeface="돋움체"/>
                <a:ea typeface="돋움체"/>
                <a:cs typeface="+mn-cs"/>
              </a:rPr>
              <a:t>김주희</a:t>
            </a:r>
            <a:endParaRPr xmlns:mc="http://schemas.openxmlformats.org/markup-compatibility/2006" xmlns:hp="http://schemas.haansoft.com/office/presentation/8.0" kumimoji="1" lang="ko-KR" altLang="en-US" sz="1000" b="0" i="0" baseline="0" mc:Ignorable="hp" hp:hslEmbossed="0">
              <a:solidFill>
                <a:schemeClr val="tx1"/>
              </a:solidFill>
              <a:latin typeface="돋움체"/>
              <a:ea typeface="돋움체"/>
              <a:cs typeface="+mn-cs"/>
            </a:endParaRPr>
          </a:p>
        </p:txBody>
      </p:sp>
      <p:sp>
        <p:nvSpPr>
          <p:cNvPr id="10245" name="TextBox 10"/>
          <p:cNvSpPr txBox="1">
            <a:spLocks noChangeArrowheads="1"/>
          </p:cNvSpPr>
          <p:nvPr/>
        </p:nvSpPr>
        <p:spPr>
          <a:xfrm>
            <a:off x="7185025" y="1520825"/>
            <a:ext cx="2376488" cy="3177793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kumimoji="1" sz="800" b="1">
                <a:solidFill>
                  <a:schemeClr val="tx1"/>
                </a:solidFill>
                <a:latin typeface="굴림"/>
                <a:ea typeface="굴림"/>
              </a:defRPr>
            </a:lvl1pPr>
            <a:lvl2pPr marL="742950" indent="-285750">
              <a:defRPr kumimoji="1" sz="800" b="1">
                <a:solidFill>
                  <a:schemeClr val="tx1"/>
                </a:solidFill>
                <a:latin typeface="굴림"/>
                <a:ea typeface="굴림"/>
              </a:defRPr>
            </a:lvl2pPr>
            <a:lvl3pPr marL="1143000" indent="-228600">
              <a:defRPr kumimoji="1" sz="800" b="1">
                <a:solidFill>
                  <a:schemeClr val="tx1"/>
                </a:solidFill>
                <a:latin typeface="굴림"/>
                <a:ea typeface="굴림"/>
              </a:defRPr>
            </a:lvl3pPr>
            <a:lvl4pPr marL="1600200" indent="-228600">
              <a:defRPr kumimoji="1" sz="800" b="1">
                <a:solidFill>
                  <a:schemeClr val="tx1"/>
                </a:solidFill>
                <a:latin typeface="굴림"/>
                <a:ea typeface="굴림"/>
              </a:defRPr>
            </a:lvl4pPr>
            <a:lvl5pPr marL="2057400" indent="-228600">
              <a:defRPr kumimoji="1" sz="800" b="1">
                <a:solidFill>
                  <a:schemeClr val="tx1"/>
                </a:solidFill>
                <a:latin typeface="굴림"/>
                <a:ea typeface="굴림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굴림"/>
                <a:ea typeface="굴림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굴림"/>
                <a:ea typeface="굴림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굴림"/>
                <a:ea typeface="굴림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굴림"/>
                <a:ea typeface="굴림"/>
              </a:defRPr>
            </a:lvl9pPr>
          </a:lstStyle>
          <a:p>
            <a:pPr marL="0" marR="0" lvl="0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1" lang="ko-KR" altLang="en-US" sz="100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개인 사용자가 로그인 하는 페이지</a:t>
            </a:r>
            <a:endParaRPr kumimoji="1" lang="ko-KR" altLang="en-US" sz="1000" b="0" i="0" u="none" strike="noStrike" kern="1200" cap="none" spc="0" normalizeH="0" baseline="0">
              <a:solidFill>
                <a:schemeClr val="tx1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  <a:p>
            <a:pPr marL="188550" marR="0" lvl="1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 kumimoji="1" lang="en-US" altLang="ko-KR" sz="1000" b="0" i="0" u="none" strike="noStrike" kern="1200" cap="none" spc="0" normalizeH="0" baseline="0">
              <a:solidFill>
                <a:schemeClr val="tx1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  <a:p>
            <a:pPr marL="171450" marR="0" lvl="0" indent="-17145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Arial"/>
              <a:buChar char="•"/>
              <a:defRPr/>
            </a:pPr>
            <a:r>
              <a:rPr kumimoji="1" lang="en-US" altLang="ko-KR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1 : </a:t>
            </a:r>
            <a:r>
              <a:rPr kumimoji="1" lang="ko-KR" altLang="en-US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로그인한 회원이 로그아웃하는 버튼</a:t>
            </a:r>
            <a:endParaRPr kumimoji="1" lang="ko-KR" altLang="en-US" sz="950" b="0" i="0" u="none" strike="noStrike" kern="1200" cap="none" spc="0" normalizeH="0" baseline="0">
              <a:solidFill>
                <a:schemeClr val="tx1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  <a:p>
            <a:pPr marL="360000" marR="0" lvl="1" indent="-17145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Arial"/>
              <a:buChar char="•"/>
              <a:defRPr/>
            </a:pPr>
            <a:r>
              <a:rPr kumimoji="1" lang="ko-KR" altLang="en-US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클릭 이벤트 </a:t>
            </a:r>
            <a:r>
              <a:rPr kumimoji="1" lang="en-US" altLang="ko-KR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: </a:t>
            </a:r>
            <a:r>
              <a:rPr kumimoji="1" lang="ko-KR" altLang="en-US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로그아웃한 이후 메인 페이지로 이동</a:t>
            </a:r>
            <a:endParaRPr kumimoji="1" lang="ko-KR" altLang="en-US" sz="950" b="0" i="0" u="none" strike="noStrike" kern="1200" cap="none" spc="0" normalizeH="0" baseline="0">
              <a:solidFill>
                <a:schemeClr val="tx1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  <a:p>
            <a:pPr marL="742950" marR="0" lvl="1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 kumimoji="1" lang="en-US" altLang="ko-KR" sz="950" b="0" i="0" u="none" strike="noStrike" kern="1200" cap="none" spc="0" normalizeH="0" baseline="0">
              <a:solidFill>
                <a:schemeClr val="tx1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  <a:p>
            <a:pPr marL="171450" marR="0" lvl="0" indent="-17145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Arial"/>
              <a:buChar char="•"/>
              <a:defRPr/>
            </a:pPr>
            <a:r>
              <a:rPr kumimoji="1" lang="en-US" altLang="ko-KR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2 : </a:t>
            </a:r>
            <a:r>
              <a:rPr kumimoji="1" lang="ko-KR" altLang="en-US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제품의 이름</a:t>
            </a:r>
            <a:endParaRPr kumimoji="1" lang="ko-KR" altLang="en-US" sz="950" b="0" i="0" u="none" strike="noStrike" kern="1200" cap="none" spc="0" normalizeH="0" baseline="0">
              <a:solidFill>
                <a:schemeClr val="tx1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  <a:p>
            <a:pPr marL="171450" marR="0" lvl="0" indent="-17145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Arial"/>
              <a:buChar char="•"/>
              <a:defRPr/>
            </a:pPr>
            <a:endParaRPr kumimoji="1" lang="en-US" altLang="ko-KR" sz="950" b="0" i="0" u="none" strike="noStrike" kern="1200" cap="none" spc="0" normalizeH="0" baseline="0">
              <a:solidFill>
                <a:schemeClr val="tx1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  <a:p>
            <a:pPr marL="171450" marR="0" lvl="0" indent="-17145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Arial"/>
              <a:buChar char="•"/>
              <a:defRPr/>
            </a:pPr>
            <a:r>
              <a:rPr kumimoji="1" lang="en-US" altLang="ko-KR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3 :</a:t>
            </a:r>
            <a:r>
              <a:rPr kumimoji="1" lang="ko-KR" altLang="en-US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제품 이미지</a:t>
            </a:r>
            <a:endParaRPr kumimoji="1" lang="ko-KR" altLang="en-US" sz="950" b="0" i="0" u="none" strike="noStrike" kern="1200" cap="none" spc="0" normalizeH="0" baseline="0">
              <a:solidFill>
                <a:schemeClr val="tx1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  <a:p>
            <a:pPr marL="171450" marR="0" lvl="0" indent="-17145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Arial"/>
              <a:buChar char="•"/>
              <a:defRPr/>
            </a:pPr>
            <a:endParaRPr kumimoji="1" lang="en-US" altLang="ko-KR" sz="950" b="0" i="0" u="none" strike="noStrike" kern="1200" cap="none" spc="0" normalizeH="0" baseline="0">
              <a:solidFill>
                <a:schemeClr val="tx1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  <a:p>
            <a:pPr marL="171450" marR="0" lvl="0" indent="-17145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Arial"/>
              <a:buChar char="•"/>
              <a:defRPr/>
            </a:pPr>
            <a:r>
              <a:rPr kumimoji="1" lang="en-US" altLang="ko-KR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4 : </a:t>
            </a:r>
            <a:r>
              <a:rPr kumimoji="1" lang="ko-KR" altLang="en-US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제품 설명</a:t>
            </a:r>
            <a:endParaRPr kumimoji="1" lang="ko-KR" altLang="en-US" sz="950" b="0" i="0" u="none" strike="noStrike" kern="1200" cap="none" spc="0" normalizeH="0" baseline="0">
              <a:solidFill>
                <a:schemeClr val="tx1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  <a:p>
            <a:pPr marL="171450" marR="0" lvl="0" indent="-17145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Arial"/>
              <a:buChar char="•"/>
              <a:defRPr/>
            </a:pPr>
            <a:endParaRPr kumimoji="1" lang="en-US" altLang="ko-KR" sz="950" b="0" i="0" u="none" strike="noStrike" kern="1200" cap="none" spc="0" normalizeH="0" baseline="0">
              <a:solidFill>
                <a:schemeClr val="tx1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  <a:p>
            <a:pPr marL="171450" marR="0" lvl="0" indent="-17145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Arial"/>
              <a:buChar char="•"/>
              <a:defRPr/>
            </a:pPr>
            <a:r>
              <a:rPr kumimoji="1" lang="en-US" altLang="ko-KR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5 :  </a:t>
            </a:r>
            <a:r>
              <a:rPr kumimoji="1" lang="ko-KR" altLang="en-US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제조원</a:t>
            </a:r>
            <a:endParaRPr kumimoji="1" lang="ko-KR" altLang="en-US" sz="950" b="0" i="0" u="none" strike="noStrike" kern="1200" cap="none" spc="0" normalizeH="0" baseline="0">
              <a:solidFill>
                <a:schemeClr val="tx1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  <a:p>
            <a:pPr marL="171450" marR="0" lvl="0" indent="-17145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Arial"/>
              <a:buChar char="•"/>
              <a:defRPr/>
            </a:pPr>
            <a:endParaRPr kumimoji="1" lang="en-US" altLang="ko-KR" sz="950" b="0" i="0" u="none" strike="noStrike" kern="1200" cap="none" spc="0" normalizeH="0" baseline="0">
              <a:solidFill>
                <a:schemeClr val="tx1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  <a:p>
            <a:pPr marL="171450" marR="0" lvl="0" indent="-17145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Arial"/>
              <a:buChar char="•"/>
              <a:defRPr/>
            </a:pPr>
            <a:r>
              <a:rPr kumimoji="1" lang="en-US" altLang="ko-KR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6 : </a:t>
            </a:r>
            <a:r>
              <a:rPr kumimoji="1" lang="ko-KR" altLang="en-US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정가</a:t>
            </a:r>
            <a:endParaRPr kumimoji="1" lang="ko-KR" altLang="en-US" sz="950" b="0" i="0" u="none" strike="noStrike" kern="1200" cap="none" spc="0" normalizeH="0" baseline="0">
              <a:solidFill>
                <a:schemeClr val="tx1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  <a:p>
            <a:pPr marL="171450" marR="0" lvl="0" indent="-17145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Arial"/>
              <a:buChar char="•"/>
              <a:defRPr/>
            </a:pPr>
            <a:endParaRPr kumimoji="1" lang="en-US" altLang="ko-KR" sz="950" b="0" i="0" u="none" strike="noStrike" kern="1200" cap="none" spc="0" normalizeH="0" baseline="0">
              <a:solidFill>
                <a:schemeClr val="tx1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  <a:p>
            <a:pPr marL="171450" marR="0" lvl="0" indent="-17145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Arial"/>
              <a:buChar char="•"/>
              <a:defRPr/>
            </a:pPr>
            <a:r>
              <a:rPr kumimoji="1" lang="en-US" altLang="ko-KR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7 : </a:t>
            </a:r>
            <a:r>
              <a:rPr kumimoji="1" lang="ko-KR" altLang="en-US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목록으로 이동하는 버튼</a:t>
            </a:r>
            <a:endParaRPr kumimoji="1" lang="ko-KR" altLang="en-US" sz="950" b="0" i="0" u="none" strike="noStrike" kern="1200" cap="none" spc="0" normalizeH="0" baseline="0">
              <a:solidFill>
                <a:schemeClr val="tx1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  <a:p>
            <a:pPr marL="360000" marR="0" lvl="1" indent="-17145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Arial"/>
              <a:buChar char="•"/>
              <a:defRPr/>
            </a:pPr>
            <a:r>
              <a:rPr kumimoji="1" lang="ko-KR" altLang="en-US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클릭 이벤트 </a:t>
            </a:r>
            <a:r>
              <a:rPr kumimoji="1" lang="en-US" altLang="ko-KR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: </a:t>
            </a:r>
            <a:r>
              <a:rPr kumimoji="1" lang="ko-KR" altLang="en-US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모든 상품이 있는 목록으로 이동</a:t>
            </a:r>
            <a:endParaRPr kumimoji="1" lang="ko-KR" altLang="en-US" sz="950" b="0" i="0" u="none" strike="noStrike" kern="1200" cap="none" spc="0" normalizeH="0" baseline="0">
              <a:solidFill>
                <a:schemeClr val="tx1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  <a:p>
            <a:pPr marL="360000" marR="0" lvl="1" indent="-17145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Arial"/>
              <a:buChar char="•"/>
              <a:defRPr/>
            </a:pPr>
            <a:endParaRPr kumimoji="1" lang="en-US" altLang="ko-KR" sz="950" b="0" i="0" u="none" strike="noStrike" kern="1200" cap="none" spc="0" normalizeH="0" baseline="0">
              <a:solidFill>
                <a:schemeClr val="tx1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10246" name=""/>
          <p:cNvSpPr txBox="1"/>
          <p:nvPr/>
        </p:nvSpPr>
        <p:spPr>
          <a:xfrm>
            <a:off x="1568137" y="1028493"/>
            <a:ext cx="2015794" cy="23642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000" b="0" i="0" baseline="0" mc:Ignorable="hp" hp:hslEmbossed="0">
                <a:solidFill>
                  <a:schemeClr val="tx1"/>
                </a:solidFill>
                <a:latin typeface="돋움체"/>
                <a:ea typeface="돋움체"/>
                <a:cs typeface="+mn-cs"/>
              </a:rPr>
              <a:t>P</a:t>
            </a:r>
            <a:r>
              <a:rPr xmlns:mc="http://schemas.openxmlformats.org/markup-compatibility/2006" xmlns:hp="http://schemas.haansoft.com/office/presentation/8.0" kumimoji="1" lang="en-US" altLang="ko-KR" sz="1000" b="0" i="0" baseline="0" mc:Ignorable="hp" hp:hslEmbossed="0">
                <a:solidFill>
                  <a:schemeClr val="tx1"/>
                </a:solidFill>
                <a:latin typeface="돋움체"/>
                <a:ea typeface="돋움체"/>
                <a:cs typeface="+mn-cs"/>
              </a:rPr>
              <a:t>71</a:t>
            </a:r>
            <a:r>
              <a:rPr xmlns:mc="http://schemas.openxmlformats.org/markup-compatibility/2006" xmlns:hp="http://schemas.haansoft.com/office/presentation/8.0" kumimoji="1" lang="ko-KR" altLang="en-US" sz="1000" b="0" i="0" baseline="0" mc:Ignorable="hp" hp:hslEmbossed="0">
                <a:solidFill>
                  <a:schemeClr val="tx1"/>
                </a:solidFill>
                <a:latin typeface="돋움체"/>
                <a:ea typeface="돋움체"/>
                <a:cs typeface="+mn-cs"/>
              </a:rPr>
              <a:t>0</a:t>
            </a:r>
            <a:endParaRPr xmlns:mc="http://schemas.openxmlformats.org/markup-compatibility/2006" xmlns:hp="http://schemas.haansoft.com/office/presentation/8.0" kumimoji="1" lang="ko-KR" altLang="en-US" sz="1000" b="0" i="0" baseline="0" mc:Ignorable="hp" hp:hslEmbossed="0">
              <a:solidFill>
                <a:schemeClr val="tx1"/>
              </a:solidFill>
              <a:latin typeface="돋움체"/>
              <a:ea typeface="돋움체"/>
              <a:cs typeface="+mn-cs"/>
            </a:endParaRPr>
          </a:p>
        </p:txBody>
      </p:sp>
      <p:sp>
        <p:nvSpPr>
          <p:cNvPr id="10247" name=""/>
          <p:cNvSpPr txBox="1"/>
          <p:nvPr/>
        </p:nvSpPr>
        <p:spPr>
          <a:xfrm>
            <a:off x="4952074" y="1028493"/>
            <a:ext cx="2015793" cy="24604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000" b="0" i="0" baseline="0" mc:Ignorable="hp" hp:hslEmbossed="0">
                <a:solidFill>
                  <a:schemeClr val="tx1"/>
                </a:solidFill>
                <a:latin typeface="돋움체"/>
                <a:ea typeface="돋움체"/>
                <a:cs typeface="+mn-cs"/>
              </a:rPr>
              <a:t>제품 등록 페이지</a:t>
            </a:r>
            <a:endParaRPr xmlns:mc="http://schemas.openxmlformats.org/markup-compatibility/2006" xmlns:hp="http://schemas.haansoft.com/office/presentation/8.0" kumimoji="1" lang="ko-KR" altLang="en-US" sz="1000" b="0" i="0" baseline="0" mc:Ignorable="hp" hp:hslEmbossed="0">
              <a:solidFill>
                <a:schemeClr val="tx1"/>
              </a:solidFill>
              <a:latin typeface="돋움체"/>
              <a:ea typeface="돋움체"/>
              <a:cs typeface="+mn-cs"/>
            </a:endParaRPr>
          </a:p>
        </p:txBody>
      </p:sp>
      <p:sp>
        <p:nvSpPr>
          <p:cNvPr id="10248" name=""/>
          <p:cNvSpPr txBox="1"/>
          <p:nvPr/>
        </p:nvSpPr>
        <p:spPr>
          <a:xfrm>
            <a:off x="4952074" y="746001"/>
            <a:ext cx="2015793" cy="24598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000" b="0" i="0" baseline="0" mc:Ignorable="hp" hp:hslEmbossed="0">
                <a:solidFill>
                  <a:schemeClr val="tx1"/>
                </a:solidFill>
                <a:latin typeface="돋움체"/>
                <a:ea typeface="돋움체"/>
                <a:cs typeface="+mn-cs"/>
              </a:rPr>
              <a:t>제품 등록	</a:t>
            </a:r>
            <a:endParaRPr xmlns:mc="http://schemas.openxmlformats.org/markup-compatibility/2006" xmlns:hp="http://schemas.haansoft.com/office/presentation/8.0" kumimoji="1" lang="ko-KR" altLang="en-US" sz="1000" b="0" i="0" mc:Ignorable="hp" hp:hslEmbossed="0">
              <a:solidFill>
                <a:schemeClr val="tx1"/>
              </a:solidFill>
              <a:latin typeface="돋움체"/>
              <a:ea typeface="돋움체"/>
              <a:cs typeface="+mn-cs"/>
            </a:endParaRPr>
          </a:p>
        </p:txBody>
      </p:sp>
      <p:sp>
        <p:nvSpPr>
          <p:cNvPr id="10249" name=""/>
          <p:cNvSpPr/>
          <p:nvPr/>
        </p:nvSpPr>
        <p:spPr>
          <a:xfrm>
            <a:off x="5575891" y="1885627"/>
            <a:ext cx="179341" cy="180904"/>
          </a:xfrm>
          <a:prstGeom prst="ellipse">
            <a:avLst/>
          </a:prstGeom>
          <a:solidFill>
            <a:srgbClr val="ffc000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ctr" anchorCtr="0">
            <a:prstTxWarp prst="textNoShape">
              <a:avLst/>
            </a:prstTxWarp>
            <a:noAutofit/>
          </a:bodyPr>
          <a:p>
            <a:pPr marL="0" lvl="0" indent="0" algn="ctr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800" b="1" i="0" baseline="0" mc:Ignorable="hp" hp:hslEmbossed="0">
                <a:solidFill>
                  <a:schemeClr val="bg1"/>
                </a:solidFill>
                <a:latin typeface="굴림"/>
                <a:ea typeface="굴림"/>
                <a:cs typeface="+mn-cs"/>
              </a:rPr>
              <a:t>1</a:t>
            </a:r>
            <a:endParaRPr xmlns:mc="http://schemas.openxmlformats.org/markup-compatibility/2006" xmlns:hp="http://schemas.haansoft.com/office/presentation/8.0" kumimoji="1" lang="ko-KR" altLang="en-US" sz="800" b="1" i="0" mc:Ignorable="hp" hp:hslEmbossed="0">
              <a:solidFill>
                <a:schemeClr val="bg1"/>
              </a:solidFill>
              <a:latin typeface="굴림"/>
              <a:ea typeface="굴림"/>
              <a:cs typeface="+mn-cs"/>
            </a:endParaRPr>
          </a:p>
        </p:txBody>
      </p:sp>
      <p:sp>
        <p:nvSpPr>
          <p:cNvPr id="10250" name=""/>
          <p:cNvSpPr/>
          <p:nvPr/>
        </p:nvSpPr>
        <p:spPr>
          <a:xfrm>
            <a:off x="1549103" y="2420471"/>
            <a:ext cx="179341" cy="179397"/>
          </a:xfrm>
          <a:prstGeom prst="ellipse">
            <a:avLst/>
          </a:prstGeom>
          <a:solidFill>
            <a:srgbClr val="ffc000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ctr" anchorCtr="0">
            <a:prstTxWarp prst="textNoShape">
              <a:avLst/>
            </a:prstTxWarp>
            <a:noAutofit/>
          </a:bodyPr>
          <a:p>
            <a:pPr marL="0" lvl="0" indent="0" algn="ctr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800" b="1" i="0" baseline="0" mc:Ignorable="hp" hp:hslEmbossed="0">
                <a:solidFill>
                  <a:schemeClr val="bg1"/>
                </a:solidFill>
                <a:latin typeface="굴림"/>
                <a:ea typeface="굴림"/>
                <a:cs typeface="+mn-cs"/>
              </a:rPr>
              <a:t>2</a:t>
            </a:r>
            <a:endParaRPr xmlns:mc="http://schemas.openxmlformats.org/markup-compatibility/2006" xmlns:hp="http://schemas.haansoft.com/office/presentation/8.0" kumimoji="1" lang="ko-KR" altLang="en-US" sz="800" b="1" i="0" mc:Ignorable="hp" hp:hslEmbossed="0">
              <a:solidFill>
                <a:schemeClr val="bg1"/>
              </a:solidFill>
              <a:latin typeface="굴림"/>
              <a:ea typeface="굴림"/>
              <a:cs typeface="+mn-cs"/>
            </a:endParaRPr>
          </a:p>
        </p:txBody>
      </p:sp>
      <p:sp>
        <p:nvSpPr>
          <p:cNvPr id="10251" name=""/>
          <p:cNvSpPr/>
          <p:nvPr/>
        </p:nvSpPr>
        <p:spPr>
          <a:xfrm>
            <a:off x="1549103" y="2788755"/>
            <a:ext cx="179341" cy="179341"/>
          </a:xfrm>
          <a:prstGeom prst="ellipse">
            <a:avLst/>
          </a:prstGeom>
          <a:solidFill>
            <a:srgbClr val="ffc000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ctr" anchorCtr="0">
            <a:prstTxWarp prst="textNoShape">
              <a:avLst/>
            </a:prstTxWarp>
            <a:noAutofit/>
          </a:bodyPr>
          <a:p>
            <a:pPr marL="0" lvl="0" indent="0" algn="ctr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800" b="1" i="0" baseline="0" mc:Ignorable="hp" hp:hslEmbossed="0">
                <a:solidFill>
                  <a:schemeClr val="bg1"/>
                </a:solidFill>
                <a:latin typeface="굴림"/>
                <a:ea typeface="굴림"/>
                <a:cs typeface="+mn-cs"/>
              </a:rPr>
              <a:t>3</a:t>
            </a:r>
            <a:endParaRPr xmlns:mc="http://schemas.openxmlformats.org/markup-compatibility/2006" xmlns:hp="http://schemas.haansoft.com/office/presentation/8.0" kumimoji="1" lang="ko-KR" altLang="en-US" sz="800" b="1" i="0" mc:Ignorable="hp" hp:hslEmbossed="0">
              <a:solidFill>
                <a:schemeClr val="bg1"/>
              </a:solidFill>
              <a:latin typeface="굴림"/>
              <a:ea typeface="굴림"/>
              <a:cs typeface="+mn-cs"/>
            </a:endParaRPr>
          </a:p>
        </p:txBody>
      </p:sp>
      <p:sp>
        <p:nvSpPr>
          <p:cNvPr id="10252" name=""/>
          <p:cNvSpPr/>
          <p:nvPr/>
        </p:nvSpPr>
        <p:spPr>
          <a:xfrm>
            <a:off x="1549103" y="3566460"/>
            <a:ext cx="179341" cy="180960"/>
          </a:xfrm>
          <a:prstGeom prst="ellipse">
            <a:avLst/>
          </a:prstGeom>
          <a:solidFill>
            <a:srgbClr val="ffc000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ctr" anchorCtr="0">
            <a:prstTxWarp prst="textNoShape">
              <a:avLst/>
            </a:prstTxWarp>
            <a:noAutofit/>
          </a:bodyPr>
          <a:p>
            <a:pPr marL="0" lvl="0" indent="0" algn="ctr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800" b="1" i="0" baseline="0" mc:Ignorable="hp" hp:hslEmbossed="0">
                <a:solidFill>
                  <a:schemeClr val="bg1"/>
                </a:solidFill>
                <a:latin typeface="굴림"/>
                <a:ea typeface="굴림"/>
                <a:cs typeface="+mn-cs"/>
              </a:rPr>
              <a:t>4</a:t>
            </a:r>
            <a:endParaRPr xmlns:mc="http://schemas.openxmlformats.org/markup-compatibility/2006" xmlns:hp="http://schemas.haansoft.com/office/presentation/8.0" kumimoji="1" lang="ko-KR" altLang="en-US" sz="800" b="1" i="0" mc:Ignorable="hp" hp:hslEmbossed="0">
              <a:solidFill>
                <a:schemeClr val="bg1"/>
              </a:solidFill>
              <a:latin typeface="굴림"/>
              <a:ea typeface="굴림"/>
              <a:cs typeface="+mn-cs"/>
            </a:endParaRPr>
          </a:p>
        </p:txBody>
      </p:sp>
      <p:sp>
        <p:nvSpPr>
          <p:cNvPr id="10253" name=""/>
          <p:cNvSpPr txBox="1"/>
          <p:nvPr/>
        </p:nvSpPr>
        <p:spPr>
          <a:xfrm>
            <a:off x="4799748" y="3275986"/>
            <a:ext cx="304707" cy="30476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noAutofit/>
          </a:bodyPr>
          <a:p>
            <a:pPr marL="0" lvl="0" indent="0" algn="l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800" b="1" i="0" baseline="0" mc:Ignorable="hp" hp:hslEmbossed="0">
              <a:solidFill>
                <a:schemeClr val="tx1"/>
              </a:solidFill>
              <a:latin typeface="굴림"/>
              <a:ea typeface="굴림"/>
              <a:cs typeface="+mn-cs"/>
            </a:endParaRPr>
          </a:p>
        </p:txBody>
      </p:sp>
      <p:sp>
        <p:nvSpPr>
          <p:cNvPr id="10254" name=""/>
          <p:cNvSpPr/>
          <p:nvPr/>
        </p:nvSpPr>
        <p:spPr>
          <a:xfrm>
            <a:off x="4275957" y="2758557"/>
            <a:ext cx="180904" cy="179341"/>
          </a:xfrm>
          <a:prstGeom prst="ellipse">
            <a:avLst/>
          </a:prstGeom>
          <a:solidFill>
            <a:srgbClr val="ffc000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ctr" anchorCtr="0">
            <a:prstTxWarp prst="textNoShape">
              <a:avLst/>
            </a:prstTxWarp>
            <a:noAutofit/>
          </a:bodyPr>
          <a:p>
            <a:pPr marL="0" lvl="0" indent="0" algn="ctr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800" b="1" i="0" baseline="0" mc:Ignorable="hp" hp:hslEmbossed="0">
                <a:solidFill>
                  <a:schemeClr val="bg1"/>
                </a:solidFill>
                <a:latin typeface="굴림"/>
                <a:ea typeface="굴림"/>
                <a:cs typeface="+mn-cs"/>
              </a:rPr>
              <a:t>5</a:t>
            </a:r>
            <a:endParaRPr xmlns:mc="http://schemas.openxmlformats.org/markup-compatibility/2006" xmlns:hp="http://schemas.haansoft.com/office/presentation/8.0" kumimoji="1" lang="ko-KR" altLang="en-US" sz="800" b="1" i="0" mc:Ignorable="hp" hp:hslEmbossed="0">
              <a:solidFill>
                <a:schemeClr val="bg1"/>
              </a:solidFill>
              <a:latin typeface="굴림"/>
              <a:ea typeface="굴림"/>
              <a:cs typeface="+mn-cs"/>
            </a:endParaRPr>
          </a:p>
        </p:txBody>
      </p:sp>
      <p:sp>
        <p:nvSpPr>
          <p:cNvPr id="10255" name=""/>
          <p:cNvSpPr/>
          <p:nvPr/>
        </p:nvSpPr>
        <p:spPr>
          <a:xfrm>
            <a:off x="4275957" y="3220447"/>
            <a:ext cx="180904" cy="179341"/>
          </a:xfrm>
          <a:prstGeom prst="ellipse">
            <a:avLst/>
          </a:prstGeom>
          <a:solidFill>
            <a:srgbClr val="ffc000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ctr" anchorCtr="0">
            <a:prstTxWarp prst="textNoShape">
              <a:avLst/>
            </a:prstTxWarp>
            <a:noAutofit/>
          </a:bodyPr>
          <a:p>
            <a:pPr marL="0" lvl="0" indent="0" algn="ctr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800" b="1" i="0" baseline="0" mc:Ignorable="hp" hp:hslEmbossed="0">
                <a:solidFill>
                  <a:schemeClr val="bg1"/>
                </a:solidFill>
                <a:latin typeface="굴림"/>
                <a:ea typeface="굴림"/>
                <a:cs typeface="+mn-cs"/>
              </a:rPr>
              <a:t>6</a:t>
            </a:r>
            <a:endParaRPr xmlns:mc="http://schemas.openxmlformats.org/markup-compatibility/2006" xmlns:hp="http://schemas.haansoft.com/office/presentation/8.0" kumimoji="1" lang="ko-KR" altLang="en-US" sz="800" b="1" i="0" mc:Ignorable="hp" hp:hslEmbossed="0">
              <a:solidFill>
                <a:schemeClr val="bg1"/>
              </a:solidFill>
              <a:latin typeface="굴림"/>
              <a:ea typeface="굴림"/>
              <a:cs typeface="+mn-cs"/>
            </a:endParaRPr>
          </a:p>
        </p:txBody>
      </p:sp>
      <p:sp>
        <p:nvSpPr>
          <p:cNvPr id="10256" name=""/>
          <p:cNvSpPr/>
          <p:nvPr/>
        </p:nvSpPr>
        <p:spPr>
          <a:xfrm>
            <a:off x="1639583" y="3979119"/>
            <a:ext cx="179341" cy="179397"/>
          </a:xfrm>
          <a:prstGeom prst="ellipse">
            <a:avLst/>
          </a:prstGeom>
          <a:solidFill>
            <a:srgbClr val="ffc000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ctr" anchorCtr="0">
            <a:prstTxWarp prst="textNoShape">
              <a:avLst/>
            </a:prstTxWarp>
            <a:noAutofit/>
          </a:bodyPr>
          <a:p>
            <a:pPr marL="0" lvl="0" indent="0" algn="ctr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800" b="1" i="0" baseline="0" mc:Ignorable="hp" hp:hslEmbossed="0">
                <a:solidFill>
                  <a:schemeClr val="bg1"/>
                </a:solidFill>
                <a:latin typeface="굴림"/>
                <a:ea typeface="굴림"/>
                <a:cs typeface="+mn-cs"/>
              </a:rPr>
              <a:t>7</a:t>
            </a:r>
            <a:endParaRPr xmlns:mc="http://schemas.openxmlformats.org/markup-compatibility/2006" xmlns:hp="http://schemas.haansoft.com/office/presentation/8.0" kumimoji="1" lang="ko-KR" altLang="en-US" sz="800" b="1" i="0" mc:Ignorable="hp" hp:hslEmbossed="0">
              <a:solidFill>
                <a:schemeClr val="bg1"/>
              </a:solidFill>
              <a:latin typeface="굴림"/>
              <a:ea typeface="굴림"/>
              <a:cs typeface="+mn-cs"/>
            </a:endParaRPr>
          </a:p>
        </p:txBody>
      </p:sp>
      <p:sp>
        <p:nvSpPr>
          <p:cNvPr id="10257" name=""/>
          <p:cNvSpPr txBox="1"/>
          <p:nvPr/>
        </p:nvSpPr>
        <p:spPr>
          <a:xfrm>
            <a:off x="488849" y="6455185"/>
            <a:ext cx="3241101" cy="14564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0" tIns="0" rIns="0" bIns="0" anchor="t" anchorCtr="0">
            <a:prstTxWarp prst="textNoShape">
              <a:avLst/>
            </a:prstTxWarp>
            <a:sp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en-US" altLang="ko-KR" sz="1000" b="0" i="0" baseline="0" mc:Ignorable="hp" hp:hslEmbossed="0">
                <a:solidFill>
                  <a:schemeClr val="tx1"/>
                </a:solidFill>
                <a:latin typeface="돋움"/>
                <a:ea typeface="돋움"/>
              </a:rPr>
              <a:t>petAm-</a:t>
            </a:r>
            <a:r>
              <a:rPr xmlns:mc="http://schemas.openxmlformats.org/markup-compatibility/2006" xmlns:hp="http://schemas.haansoft.com/office/presentation/8.0" kumimoji="1" lang="ko-KR" altLang="en-US" sz="1000" b="0" i="0" baseline="0" mc:Ignorable="hp" hp:hslEmbossed="0">
                <a:solidFill>
                  <a:schemeClr val="tx1"/>
                </a:solidFill>
                <a:latin typeface="돋움"/>
                <a:ea typeface="돋움"/>
              </a:rPr>
              <a:t>반려동물 관리 앱</a:t>
            </a:r>
            <a:endParaRPr xmlns:mc="http://schemas.openxmlformats.org/markup-compatibility/2006" xmlns:hp="http://schemas.haansoft.com/office/presentation/8.0" kumimoji="1" lang="ko-KR" altLang="en-US" sz="1000" b="0" i="0" baseline="0" mc:Ignorable="hp" hp:hslEmbossed="0">
              <a:solidFill>
                <a:schemeClr val="tx1"/>
              </a:solidFill>
              <a:latin typeface="돋움"/>
              <a:ea typeface="돋움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5" name=""/>
          <p:cNvPicPr/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360302" y="1520525"/>
            <a:ext cx="6894859" cy="413948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sp>
        <p:nvSpPr>
          <p:cNvPr id="11266" name=""/>
          <p:cNvSpPr txBox="1"/>
          <p:nvPr/>
        </p:nvSpPr>
        <p:spPr>
          <a:xfrm>
            <a:off x="1568137" y="747564"/>
            <a:ext cx="1907842" cy="39998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000" b="0" i="0" baseline="0" mc:Ignorable="hp" hp:hslEmbossed="0">
                <a:solidFill>
                  <a:schemeClr val="tx1"/>
                </a:solidFill>
                <a:latin typeface="돋움체"/>
                <a:ea typeface="돋움체"/>
                <a:cs typeface="+mn-cs"/>
              </a:rPr>
              <a:t>전체 제품 목록 조회	</a:t>
            </a:r>
            <a:endParaRPr xmlns:mc="http://schemas.openxmlformats.org/markup-compatibility/2006" xmlns:hp="http://schemas.haansoft.com/office/presentation/8.0" kumimoji="1" lang="ko-KR" altLang="en-US" sz="1000" b="0" i="0" mc:Ignorable="hp" hp:hslEmbossed="0">
              <a:solidFill>
                <a:schemeClr val="tx1"/>
              </a:solidFill>
              <a:latin typeface="돋움체"/>
              <a:ea typeface="돋움체"/>
              <a:cs typeface="+mn-cs"/>
            </a:endParaRPr>
          </a:p>
        </p:txBody>
      </p:sp>
      <p:sp>
        <p:nvSpPr>
          <p:cNvPr id="11267" name=""/>
          <p:cNvSpPr txBox="1"/>
          <p:nvPr/>
        </p:nvSpPr>
        <p:spPr>
          <a:xfrm>
            <a:off x="8340812" y="747564"/>
            <a:ext cx="1336383" cy="24442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000" b="0" i="0" baseline="0" mc:Ignorable="hp" hp:hslEmbossed="0">
                <a:solidFill>
                  <a:schemeClr val="tx1"/>
                </a:solidFill>
                <a:latin typeface="돋움체"/>
                <a:ea typeface="돋움체"/>
                <a:cs typeface="+mn-cs"/>
              </a:rPr>
              <a:t>2021.08.31</a:t>
            </a:r>
            <a:endParaRPr xmlns:mc="http://schemas.openxmlformats.org/markup-compatibility/2006" xmlns:hp="http://schemas.haansoft.com/office/presentation/8.0" kumimoji="1" lang="ko-KR" altLang="en-US" sz="1000" b="0" i="0" mc:Ignorable="hp" hp:hslEmbossed="0">
              <a:solidFill>
                <a:schemeClr val="tx1"/>
              </a:solidFill>
              <a:latin typeface="돋움체"/>
              <a:ea typeface="돋움체"/>
              <a:cs typeface="+mn-cs"/>
            </a:endParaRPr>
          </a:p>
        </p:txBody>
      </p:sp>
      <p:sp>
        <p:nvSpPr>
          <p:cNvPr id="11268" name=""/>
          <p:cNvSpPr txBox="1"/>
          <p:nvPr/>
        </p:nvSpPr>
        <p:spPr>
          <a:xfrm>
            <a:off x="8340812" y="991988"/>
            <a:ext cx="1336383" cy="24442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000" b="0" i="0" baseline="0" mc:Ignorable="hp" hp:hslEmbossed="0">
                <a:solidFill>
                  <a:schemeClr val="tx1"/>
                </a:solidFill>
                <a:latin typeface="돋움체"/>
                <a:ea typeface="돋움체"/>
                <a:cs typeface="+mn-cs"/>
              </a:rPr>
              <a:t>김주희</a:t>
            </a:r>
            <a:endParaRPr xmlns:mc="http://schemas.openxmlformats.org/markup-compatibility/2006" xmlns:hp="http://schemas.haansoft.com/office/presentation/8.0" kumimoji="1" lang="ko-KR" altLang="en-US" sz="1000" b="0" i="0" baseline="0" mc:Ignorable="hp" hp:hslEmbossed="0">
              <a:solidFill>
                <a:schemeClr val="tx1"/>
              </a:solidFill>
              <a:latin typeface="돋움체"/>
              <a:ea typeface="돋움체"/>
              <a:cs typeface="+mn-cs"/>
            </a:endParaRPr>
          </a:p>
        </p:txBody>
      </p:sp>
      <p:sp>
        <p:nvSpPr>
          <p:cNvPr id="11269" name="TextBox 10"/>
          <p:cNvSpPr txBox="1">
            <a:spLocks noChangeArrowheads="1"/>
          </p:cNvSpPr>
          <p:nvPr/>
        </p:nvSpPr>
        <p:spPr>
          <a:xfrm>
            <a:off x="7185025" y="1520825"/>
            <a:ext cx="2376488" cy="3916363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kumimoji="1" sz="800" b="1">
                <a:solidFill>
                  <a:schemeClr val="tx1"/>
                </a:solidFill>
                <a:latin typeface="굴림"/>
                <a:ea typeface="굴림"/>
              </a:defRPr>
            </a:lvl1pPr>
            <a:lvl2pPr marL="742950" indent="-285750">
              <a:defRPr kumimoji="1" sz="800" b="1">
                <a:solidFill>
                  <a:schemeClr val="tx1"/>
                </a:solidFill>
                <a:latin typeface="굴림"/>
                <a:ea typeface="굴림"/>
              </a:defRPr>
            </a:lvl2pPr>
            <a:lvl3pPr marL="1143000" indent="-228600">
              <a:defRPr kumimoji="1" sz="800" b="1">
                <a:solidFill>
                  <a:schemeClr val="tx1"/>
                </a:solidFill>
                <a:latin typeface="굴림"/>
                <a:ea typeface="굴림"/>
              </a:defRPr>
            </a:lvl3pPr>
            <a:lvl4pPr marL="1600200" indent="-228600">
              <a:defRPr kumimoji="1" sz="800" b="1">
                <a:solidFill>
                  <a:schemeClr val="tx1"/>
                </a:solidFill>
                <a:latin typeface="굴림"/>
                <a:ea typeface="굴림"/>
              </a:defRPr>
            </a:lvl4pPr>
            <a:lvl5pPr marL="2057400" indent="-228600">
              <a:defRPr kumimoji="1" sz="800" b="1">
                <a:solidFill>
                  <a:schemeClr val="tx1"/>
                </a:solidFill>
                <a:latin typeface="굴림"/>
                <a:ea typeface="굴림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굴림"/>
                <a:ea typeface="굴림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굴림"/>
                <a:ea typeface="굴림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굴림"/>
                <a:ea typeface="굴림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굴림"/>
                <a:ea typeface="굴림"/>
              </a:defRPr>
            </a:lvl9pPr>
          </a:lstStyle>
          <a:p>
            <a:pPr marL="0" marR="0" lvl="0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1" lang="ko-KR" altLang="en-US" sz="100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등록되어 있는 모든 제품을 조회하는 페이지</a:t>
            </a:r>
            <a:endParaRPr kumimoji="1" lang="ko-KR" altLang="en-US" sz="1000" b="0" i="0" u="none" strike="noStrike" kern="1200" cap="none" spc="0" normalizeH="0" baseline="0">
              <a:solidFill>
                <a:schemeClr val="tx1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  <a:p>
            <a:pPr marL="188550" marR="0" lvl="1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 kumimoji="1" lang="en-US" altLang="ko-KR" sz="1000" b="0" i="0" u="none" strike="noStrike" kern="1200" cap="none" spc="0" normalizeH="0" baseline="0">
              <a:solidFill>
                <a:schemeClr val="tx1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  <a:p>
            <a:pPr marL="171450" marR="0" lvl="0" indent="-17145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Arial"/>
              <a:buChar char="•"/>
              <a:defRPr/>
            </a:pPr>
            <a:r>
              <a:rPr kumimoji="1" lang="en-US" altLang="ko-KR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1 :</a:t>
            </a:r>
            <a:r>
              <a:rPr kumimoji="1" lang="ko-KR" altLang="en-US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 제품의 이름으로 검색할 수 있는 입력창</a:t>
            </a:r>
            <a:endParaRPr kumimoji="1" lang="ko-KR" altLang="en-US" sz="950" b="0" i="0" u="none" strike="noStrike" kern="1200" cap="none" spc="0" normalizeH="0" baseline="0">
              <a:solidFill>
                <a:schemeClr val="tx1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  <a:p>
            <a:pPr marL="742950" marR="0" lvl="1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 kumimoji="1" lang="en-US" altLang="ko-KR" sz="950" b="0" i="0" u="none" strike="noStrike" kern="1200" cap="none" spc="0" normalizeH="0" baseline="0">
              <a:solidFill>
                <a:schemeClr val="tx1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  <a:p>
            <a:pPr marL="171450" marR="0" lvl="0" indent="-17145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Arial"/>
              <a:buChar char="•"/>
              <a:defRPr/>
            </a:pPr>
            <a:r>
              <a:rPr kumimoji="1" lang="en-US" altLang="ko-KR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2 : </a:t>
            </a:r>
            <a:r>
              <a:rPr kumimoji="1" lang="ko-KR" altLang="en-US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검색하기 위한 버튼</a:t>
            </a:r>
            <a:endParaRPr kumimoji="1" lang="ko-KR" altLang="en-US" sz="950" b="0" i="0" u="none" strike="noStrike" kern="1200" cap="none" spc="0" normalizeH="0" baseline="0">
              <a:solidFill>
                <a:schemeClr val="tx1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  <a:p>
            <a:pPr marL="360000" marR="0" lvl="1" indent="-17145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Arial"/>
              <a:buChar char="•"/>
              <a:defRPr/>
            </a:pPr>
            <a:r>
              <a:rPr kumimoji="1" lang="ko-KR" altLang="en-US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클릭 이벤트 </a:t>
            </a:r>
            <a:r>
              <a:rPr kumimoji="1" lang="en-US" altLang="ko-KR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: </a:t>
            </a:r>
            <a:r>
              <a:rPr kumimoji="1" lang="ko-KR" altLang="en-US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검색어를 포함하는 제품 목록만 조회</a:t>
            </a:r>
            <a:endParaRPr kumimoji="1" lang="ko-KR" altLang="en-US" sz="950" b="0" i="0" u="none" strike="noStrike" kern="1200" cap="none" spc="0" normalizeH="0" baseline="0">
              <a:solidFill>
                <a:schemeClr val="tx1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  <a:p>
            <a:pPr marL="171450" marR="0" lvl="0" indent="-17145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Arial"/>
              <a:buChar char="•"/>
              <a:defRPr/>
            </a:pPr>
            <a:endParaRPr kumimoji="1" lang="en-US" altLang="ko-KR" sz="950" b="0" i="0" u="none" strike="noStrike" kern="1200" cap="none" spc="0" normalizeH="0" baseline="0">
              <a:solidFill>
                <a:schemeClr val="tx1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  <a:p>
            <a:pPr marL="171450" marR="0" lvl="0" indent="-17145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Arial"/>
              <a:buChar char="•"/>
              <a:defRPr/>
            </a:pPr>
            <a:r>
              <a:rPr kumimoji="1" lang="en-US" altLang="ko-KR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3</a:t>
            </a:r>
            <a:r>
              <a:rPr kumimoji="1" lang="ko-KR" altLang="en-US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 </a:t>
            </a:r>
            <a:r>
              <a:rPr kumimoji="1" lang="en-US" altLang="ko-KR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:</a:t>
            </a:r>
            <a:r>
              <a:rPr kumimoji="1" lang="ko-KR" altLang="en-US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 제품의 번호</a:t>
            </a:r>
            <a:endParaRPr kumimoji="1" lang="ko-KR" altLang="en-US" sz="950" b="0" i="0" u="none" strike="noStrike" kern="1200" cap="none" spc="0" normalizeH="0" baseline="0">
              <a:solidFill>
                <a:schemeClr val="tx1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  <a:p>
            <a:pPr marL="171450" marR="0" lvl="0" indent="-17145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Arial"/>
              <a:buChar char="•"/>
              <a:defRPr/>
            </a:pPr>
            <a:endParaRPr kumimoji="1" lang="en-US" altLang="ko-KR" sz="950" b="0" i="0" u="none" strike="noStrike" kern="1200" cap="none" spc="0" normalizeH="0" baseline="0">
              <a:solidFill>
                <a:schemeClr val="tx1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  <a:p>
            <a:pPr marL="171450" marR="0" lvl="0" indent="-17145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Arial"/>
              <a:buChar char="•"/>
              <a:defRPr/>
            </a:pPr>
            <a:r>
              <a:rPr kumimoji="1" lang="en-US" altLang="ko-KR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4 : </a:t>
            </a:r>
            <a:r>
              <a:rPr kumimoji="1" lang="ko-KR" altLang="en-US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제품의 제조원</a:t>
            </a:r>
            <a:r>
              <a:rPr kumimoji="1" lang="en-US" altLang="ko-KR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(</a:t>
            </a:r>
            <a:r>
              <a:rPr kumimoji="1" lang="ko-KR" altLang="en-US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회사</a:t>
            </a:r>
            <a:r>
              <a:rPr kumimoji="1" lang="en-US" altLang="ko-KR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)</a:t>
            </a:r>
            <a:endParaRPr kumimoji="1" lang="en-US" altLang="ko-KR" sz="950" b="0" i="0" u="none" strike="noStrike" kern="1200" cap="none" spc="0" normalizeH="0" baseline="0">
              <a:solidFill>
                <a:schemeClr val="tx1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  <a:p>
            <a:pPr marL="171450" marR="0" lvl="0" indent="-17145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Arial"/>
              <a:buChar char="•"/>
              <a:defRPr/>
            </a:pPr>
            <a:endParaRPr kumimoji="1" lang="en-US" altLang="ko-KR" sz="950" b="0" i="0" u="none" strike="noStrike" kern="1200" cap="none" spc="0" normalizeH="0" baseline="0">
              <a:solidFill>
                <a:schemeClr val="tx1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  <a:p>
            <a:pPr marL="171450" marR="0" lvl="0" indent="-17145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Arial"/>
              <a:buChar char="•"/>
              <a:defRPr/>
            </a:pPr>
            <a:r>
              <a:rPr kumimoji="1" lang="en-US" altLang="ko-KR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5 :  </a:t>
            </a:r>
            <a:r>
              <a:rPr kumimoji="1" lang="ko-KR" altLang="en-US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제품의 이름</a:t>
            </a:r>
            <a:endParaRPr kumimoji="1" lang="ko-KR" altLang="en-US" sz="950" b="0" i="0" u="none" strike="noStrike" kern="1200" cap="none" spc="0" normalizeH="0" baseline="0">
              <a:solidFill>
                <a:schemeClr val="tx1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  <a:p>
            <a:pPr marL="171450" marR="0" lvl="0" indent="-17145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Arial"/>
              <a:buChar char="•"/>
              <a:defRPr/>
            </a:pPr>
            <a:endParaRPr kumimoji="1" lang="en-US" altLang="ko-KR" sz="950" b="0" i="0" u="none" strike="noStrike" kern="1200" cap="none" spc="0" normalizeH="0" baseline="0">
              <a:solidFill>
                <a:schemeClr val="tx1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  <a:p>
            <a:pPr marL="171450" marR="0" lvl="0" indent="-17145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Arial"/>
              <a:buChar char="•"/>
              <a:defRPr/>
            </a:pPr>
            <a:r>
              <a:rPr kumimoji="1" lang="en-US" altLang="ko-KR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6 : </a:t>
            </a:r>
            <a:r>
              <a:rPr kumimoji="1" lang="ko-KR" altLang="en-US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제품의 정가</a:t>
            </a:r>
            <a:endParaRPr kumimoji="1" lang="ko-KR" altLang="en-US" sz="950" b="0" i="0" u="none" strike="noStrike" kern="1200" cap="none" spc="0" normalizeH="0" baseline="0">
              <a:solidFill>
                <a:schemeClr val="tx1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  <a:p>
            <a:pPr marL="0" marR="0" lvl="0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 kumimoji="1" lang="en-US" altLang="ko-KR" sz="950" b="0" i="0" u="none" strike="noStrike" kern="1200" cap="none" spc="0" normalizeH="0" baseline="0">
              <a:solidFill>
                <a:schemeClr val="tx1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  <a:p>
            <a:pPr marL="171450" marR="0" lvl="0" indent="-17145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Arial"/>
              <a:buChar char="•"/>
              <a:defRPr/>
            </a:pPr>
            <a:r>
              <a:rPr kumimoji="1" lang="en-US" altLang="ko-KR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7 : </a:t>
            </a:r>
            <a:r>
              <a:rPr kumimoji="1" lang="ko-KR" altLang="en-US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제품의 등록일</a:t>
            </a:r>
            <a:endParaRPr kumimoji="1" lang="ko-KR" altLang="en-US" sz="950" b="0" i="0" u="none" strike="noStrike" kern="1200" cap="none" spc="0" normalizeH="0" baseline="0">
              <a:solidFill>
                <a:schemeClr val="tx1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  <a:p>
            <a:pPr marL="171450" marR="0" lvl="0" indent="-17145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Arial"/>
              <a:buChar char="•"/>
              <a:defRPr/>
            </a:pPr>
            <a:endParaRPr kumimoji="1" lang="en-US" altLang="ko-KR" sz="950" b="0" i="0" u="none" strike="noStrike" kern="1200" cap="none" spc="0" normalizeH="0" baseline="0">
              <a:solidFill>
                <a:schemeClr val="tx1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  <a:p>
            <a:pPr marL="171450" marR="0" lvl="0" indent="-17145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Arial"/>
              <a:buChar char="•"/>
              <a:defRPr/>
            </a:pPr>
            <a:r>
              <a:rPr kumimoji="1" lang="en-US" altLang="ko-KR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8 : </a:t>
            </a:r>
            <a:r>
              <a:rPr kumimoji="1" lang="ko-KR" altLang="en-US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각 제품의 정보</a:t>
            </a:r>
            <a:endParaRPr kumimoji="1" lang="ko-KR" altLang="en-US" sz="950" b="0" i="0" u="none" strike="noStrike" kern="1200" cap="none" spc="0" normalizeH="0" baseline="0">
              <a:solidFill>
                <a:schemeClr val="tx1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  <a:p>
            <a:pPr marL="360000" marR="0" lvl="1" indent="-17145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Arial"/>
              <a:buChar char="•"/>
              <a:defRPr/>
            </a:pPr>
            <a:r>
              <a:rPr kumimoji="1" lang="ko-KR" altLang="en-US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클릭 이벤트 </a:t>
            </a:r>
            <a:r>
              <a:rPr kumimoji="1" lang="en-US" altLang="ko-KR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: </a:t>
            </a:r>
            <a:r>
              <a:rPr kumimoji="1" lang="ko-KR" altLang="en-US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제품의 상세정보를 볼 수 있는 페이지로 이동</a:t>
            </a:r>
            <a:endParaRPr kumimoji="1" lang="ko-KR" altLang="en-US" sz="950" b="0" i="0" u="none" strike="noStrike" kern="1200" cap="none" spc="0" normalizeH="0" baseline="0">
              <a:solidFill>
                <a:schemeClr val="tx1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  <a:p>
            <a:pPr marL="171450" marR="0" lvl="0" indent="-17145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Arial"/>
              <a:buChar char="•"/>
              <a:defRPr/>
            </a:pPr>
            <a:endParaRPr kumimoji="1" lang="en-US" altLang="ko-KR" sz="950" b="0" i="0" u="none" strike="noStrike" kern="1200" cap="none" spc="0" normalizeH="0" baseline="0">
              <a:solidFill>
                <a:schemeClr val="tx1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  <a:p>
            <a:pPr marL="360000" marR="0" lvl="1" indent="-17145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Arial"/>
              <a:buChar char="•"/>
              <a:defRPr/>
            </a:pPr>
            <a:endParaRPr kumimoji="1" lang="en-US" altLang="ko-KR" sz="950" b="0" i="0" u="none" strike="noStrike" kern="1200" cap="none" spc="0" normalizeH="0" baseline="0">
              <a:solidFill>
                <a:schemeClr val="tx1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  <a:p>
            <a:pPr marL="360000" marR="0" lvl="1" indent="-17145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Arial"/>
              <a:buChar char="•"/>
              <a:defRPr/>
            </a:pPr>
            <a:endParaRPr kumimoji="1" lang="en-US" altLang="ko-KR" sz="950" b="0" i="0" u="none" strike="noStrike" kern="1200" cap="none" spc="0" normalizeH="0" baseline="0">
              <a:solidFill>
                <a:schemeClr val="tx1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11270" name=""/>
          <p:cNvSpPr txBox="1"/>
          <p:nvPr/>
        </p:nvSpPr>
        <p:spPr>
          <a:xfrm>
            <a:off x="1568137" y="1028493"/>
            <a:ext cx="2015794" cy="23642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000" b="0" i="0" baseline="0" mc:Ignorable="hp" hp:hslEmbossed="0">
                <a:solidFill>
                  <a:schemeClr val="tx1"/>
                </a:solidFill>
                <a:latin typeface="돋움체"/>
                <a:ea typeface="돋움체"/>
                <a:cs typeface="+mn-cs"/>
              </a:rPr>
              <a:t>P</a:t>
            </a:r>
            <a:r>
              <a:rPr xmlns:mc="http://schemas.openxmlformats.org/markup-compatibility/2006" xmlns:hp="http://schemas.haansoft.com/office/presentation/8.0" kumimoji="1" lang="en-US" altLang="ko-KR" sz="1000" b="0" i="0" baseline="0" mc:Ignorable="hp" hp:hslEmbossed="0">
                <a:solidFill>
                  <a:schemeClr val="tx1"/>
                </a:solidFill>
                <a:latin typeface="돋움체"/>
                <a:ea typeface="돋움체"/>
                <a:cs typeface="+mn-cs"/>
              </a:rPr>
              <a:t>72</a:t>
            </a:r>
            <a:r>
              <a:rPr xmlns:mc="http://schemas.openxmlformats.org/markup-compatibility/2006" xmlns:hp="http://schemas.haansoft.com/office/presentation/8.0" kumimoji="1" lang="ko-KR" altLang="en-US" sz="1000" b="0" i="0" baseline="0" mc:Ignorable="hp" hp:hslEmbossed="0">
                <a:solidFill>
                  <a:schemeClr val="tx1"/>
                </a:solidFill>
                <a:latin typeface="돋움체"/>
                <a:ea typeface="돋움체"/>
                <a:cs typeface="+mn-cs"/>
              </a:rPr>
              <a:t>0</a:t>
            </a:r>
            <a:endParaRPr xmlns:mc="http://schemas.openxmlformats.org/markup-compatibility/2006" xmlns:hp="http://schemas.haansoft.com/office/presentation/8.0" kumimoji="1" lang="ko-KR" altLang="en-US" sz="1000" b="0" i="0" baseline="0" mc:Ignorable="hp" hp:hslEmbossed="0">
              <a:solidFill>
                <a:schemeClr val="tx1"/>
              </a:solidFill>
              <a:latin typeface="돋움체"/>
              <a:ea typeface="돋움체"/>
              <a:cs typeface="+mn-cs"/>
            </a:endParaRPr>
          </a:p>
        </p:txBody>
      </p:sp>
      <p:sp>
        <p:nvSpPr>
          <p:cNvPr id="11271" name=""/>
          <p:cNvSpPr txBox="1"/>
          <p:nvPr/>
        </p:nvSpPr>
        <p:spPr>
          <a:xfrm>
            <a:off x="4952074" y="1028493"/>
            <a:ext cx="2015793" cy="24604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000" b="0" i="0" baseline="0" mc:Ignorable="hp" hp:hslEmbossed="0">
                <a:solidFill>
                  <a:schemeClr val="tx1"/>
                </a:solidFill>
                <a:latin typeface="돋움체"/>
                <a:ea typeface="돋움체"/>
                <a:cs typeface="+mn-cs"/>
              </a:rPr>
              <a:t>전체 제품 목록 조회 페이지</a:t>
            </a:r>
            <a:endParaRPr xmlns:mc="http://schemas.openxmlformats.org/markup-compatibility/2006" xmlns:hp="http://schemas.haansoft.com/office/presentation/8.0" kumimoji="1" lang="ko-KR" altLang="en-US" sz="1000" b="0" i="0" baseline="0" mc:Ignorable="hp" hp:hslEmbossed="0">
              <a:solidFill>
                <a:schemeClr val="tx1"/>
              </a:solidFill>
              <a:latin typeface="돋움체"/>
              <a:ea typeface="돋움체"/>
              <a:cs typeface="+mn-cs"/>
            </a:endParaRPr>
          </a:p>
        </p:txBody>
      </p:sp>
      <p:sp>
        <p:nvSpPr>
          <p:cNvPr id="11272" name=""/>
          <p:cNvSpPr txBox="1"/>
          <p:nvPr/>
        </p:nvSpPr>
        <p:spPr>
          <a:xfrm>
            <a:off x="4952074" y="746001"/>
            <a:ext cx="2015793" cy="24598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000" b="0" i="0" baseline="0" mc:Ignorable="hp" hp:hslEmbossed="0">
                <a:solidFill>
                  <a:schemeClr val="tx1"/>
                </a:solidFill>
                <a:latin typeface="돋움체"/>
                <a:ea typeface="돋움체"/>
                <a:cs typeface="+mn-cs"/>
              </a:rPr>
              <a:t>전체 제품 목록 조회</a:t>
            </a:r>
            <a:endParaRPr xmlns:mc="http://schemas.openxmlformats.org/markup-compatibility/2006" xmlns:hp="http://schemas.haansoft.com/office/presentation/8.0" kumimoji="1" lang="ko-KR" altLang="en-US" sz="1000" b="0" i="0" baseline="0" mc:Ignorable="hp" hp:hslEmbossed="0">
              <a:solidFill>
                <a:schemeClr val="tx1"/>
              </a:solidFill>
              <a:latin typeface="돋움체"/>
              <a:ea typeface="돋움체"/>
              <a:cs typeface="+mn-cs"/>
            </a:endParaRPr>
          </a:p>
        </p:txBody>
      </p:sp>
      <p:sp>
        <p:nvSpPr>
          <p:cNvPr id="11273" name=""/>
          <p:cNvSpPr/>
          <p:nvPr/>
        </p:nvSpPr>
        <p:spPr>
          <a:xfrm>
            <a:off x="2747450" y="2925228"/>
            <a:ext cx="179341" cy="180960"/>
          </a:xfrm>
          <a:prstGeom prst="ellipse">
            <a:avLst/>
          </a:prstGeom>
          <a:solidFill>
            <a:srgbClr val="ffc000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ctr" anchorCtr="0">
            <a:prstTxWarp prst="textNoShape">
              <a:avLst/>
            </a:prstTxWarp>
            <a:noAutofit/>
          </a:bodyPr>
          <a:p>
            <a:pPr marL="0" lvl="0" indent="0" algn="ctr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800" b="1" i="0" baseline="0" mc:Ignorable="hp" hp:hslEmbossed="0">
                <a:solidFill>
                  <a:schemeClr val="bg1"/>
                </a:solidFill>
                <a:latin typeface="굴림"/>
                <a:ea typeface="굴림"/>
                <a:cs typeface="+mn-cs"/>
              </a:rPr>
              <a:t>1</a:t>
            </a:r>
            <a:endParaRPr xmlns:mc="http://schemas.openxmlformats.org/markup-compatibility/2006" xmlns:hp="http://schemas.haansoft.com/office/presentation/8.0" kumimoji="1" lang="ko-KR" altLang="en-US" sz="800" b="1" i="0" mc:Ignorable="hp" hp:hslEmbossed="0">
              <a:solidFill>
                <a:schemeClr val="bg1"/>
              </a:solidFill>
              <a:latin typeface="굴림"/>
              <a:ea typeface="굴림"/>
              <a:cs typeface="+mn-cs"/>
            </a:endParaRPr>
          </a:p>
        </p:txBody>
      </p:sp>
      <p:sp>
        <p:nvSpPr>
          <p:cNvPr id="11274" name=""/>
          <p:cNvSpPr/>
          <p:nvPr/>
        </p:nvSpPr>
        <p:spPr>
          <a:xfrm>
            <a:off x="5039373" y="2787136"/>
            <a:ext cx="179397" cy="179341"/>
          </a:xfrm>
          <a:prstGeom prst="ellipse">
            <a:avLst/>
          </a:prstGeom>
          <a:solidFill>
            <a:srgbClr val="ffc000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ctr" anchorCtr="0">
            <a:prstTxWarp prst="textNoShape">
              <a:avLst/>
            </a:prstTxWarp>
            <a:noAutofit/>
          </a:bodyPr>
          <a:p>
            <a:pPr marL="0" lvl="0" indent="0" algn="ctr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800" b="1" i="0" baseline="0" mc:Ignorable="hp" hp:hslEmbossed="0">
                <a:solidFill>
                  <a:schemeClr val="bg1"/>
                </a:solidFill>
                <a:latin typeface="굴림"/>
                <a:ea typeface="굴림"/>
                <a:cs typeface="+mn-cs"/>
              </a:rPr>
              <a:t>2</a:t>
            </a:r>
            <a:endParaRPr xmlns:mc="http://schemas.openxmlformats.org/markup-compatibility/2006" xmlns:hp="http://schemas.haansoft.com/office/presentation/8.0" kumimoji="1" lang="ko-KR" altLang="en-US" sz="800" b="1" i="0" mc:Ignorable="hp" hp:hslEmbossed="0">
              <a:solidFill>
                <a:schemeClr val="bg1"/>
              </a:solidFill>
              <a:latin typeface="굴림"/>
              <a:ea typeface="굴림"/>
              <a:cs typeface="+mn-cs"/>
            </a:endParaRPr>
          </a:p>
        </p:txBody>
      </p:sp>
      <p:sp>
        <p:nvSpPr>
          <p:cNvPr id="11275" name=""/>
          <p:cNvSpPr/>
          <p:nvPr/>
        </p:nvSpPr>
        <p:spPr>
          <a:xfrm>
            <a:off x="1709411" y="3106189"/>
            <a:ext cx="179341" cy="179341"/>
          </a:xfrm>
          <a:prstGeom prst="ellipse">
            <a:avLst/>
          </a:prstGeom>
          <a:solidFill>
            <a:srgbClr val="ffc000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ctr" anchorCtr="0">
            <a:prstTxWarp prst="textNoShape">
              <a:avLst/>
            </a:prstTxWarp>
            <a:noAutofit/>
          </a:bodyPr>
          <a:p>
            <a:pPr marL="0" lvl="0" indent="0" algn="ctr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800" b="1" i="0" baseline="0" mc:Ignorable="hp" hp:hslEmbossed="0">
                <a:solidFill>
                  <a:schemeClr val="bg1"/>
                </a:solidFill>
                <a:latin typeface="굴림"/>
                <a:ea typeface="굴림"/>
                <a:cs typeface="+mn-cs"/>
              </a:rPr>
              <a:t>3</a:t>
            </a:r>
            <a:endParaRPr xmlns:mc="http://schemas.openxmlformats.org/markup-compatibility/2006" xmlns:hp="http://schemas.haansoft.com/office/presentation/8.0" kumimoji="1" lang="ko-KR" altLang="en-US" sz="800" b="1" i="0" mc:Ignorable="hp" hp:hslEmbossed="0">
              <a:solidFill>
                <a:schemeClr val="bg1"/>
              </a:solidFill>
              <a:latin typeface="굴림"/>
              <a:ea typeface="굴림"/>
              <a:cs typeface="+mn-cs"/>
            </a:endParaRPr>
          </a:p>
        </p:txBody>
      </p:sp>
      <p:sp>
        <p:nvSpPr>
          <p:cNvPr id="11276" name=""/>
          <p:cNvSpPr/>
          <p:nvPr/>
        </p:nvSpPr>
        <p:spPr>
          <a:xfrm>
            <a:off x="2431578" y="3176017"/>
            <a:ext cx="179397" cy="180904"/>
          </a:xfrm>
          <a:prstGeom prst="ellipse">
            <a:avLst/>
          </a:prstGeom>
          <a:solidFill>
            <a:srgbClr val="ffc000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ctr" anchorCtr="0">
            <a:prstTxWarp prst="textNoShape">
              <a:avLst/>
            </a:prstTxWarp>
            <a:noAutofit/>
          </a:bodyPr>
          <a:p>
            <a:pPr marL="0" lvl="0" indent="0" algn="ctr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800" b="1" i="0" baseline="0" mc:Ignorable="hp" hp:hslEmbossed="0">
                <a:solidFill>
                  <a:schemeClr val="bg1"/>
                </a:solidFill>
                <a:latin typeface="굴림"/>
                <a:ea typeface="굴림"/>
                <a:cs typeface="+mn-cs"/>
              </a:rPr>
              <a:t>4</a:t>
            </a:r>
            <a:endParaRPr xmlns:mc="http://schemas.openxmlformats.org/markup-compatibility/2006" xmlns:hp="http://schemas.haansoft.com/office/presentation/8.0" kumimoji="1" lang="ko-KR" altLang="en-US" sz="800" b="1" i="0" mc:Ignorable="hp" hp:hslEmbossed="0">
              <a:solidFill>
                <a:schemeClr val="bg1"/>
              </a:solidFill>
              <a:latin typeface="굴림"/>
              <a:ea typeface="굴림"/>
              <a:cs typeface="+mn-cs"/>
            </a:endParaRPr>
          </a:p>
        </p:txBody>
      </p:sp>
      <p:sp>
        <p:nvSpPr>
          <p:cNvPr id="11277" name=""/>
          <p:cNvSpPr txBox="1"/>
          <p:nvPr/>
        </p:nvSpPr>
        <p:spPr>
          <a:xfrm>
            <a:off x="4799748" y="3275986"/>
            <a:ext cx="304707" cy="30476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noAutofit/>
          </a:bodyPr>
          <a:p>
            <a:pPr marL="0" lvl="0" indent="0" algn="l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800" b="1" i="0" baseline="0" mc:Ignorable="hp" hp:hslEmbossed="0">
              <a:solidFill>
                <a:schemeClr val="tx1"/>
              </a:solidFill>
              <a:latin typeface="굴림"/>
              <a:ea typeface="굴림"/>
              <a:cs typeface="+mn-cs"/>
            </a:endParaRPr>
          </a:p>
        </p:txBody>
      </p:sp>
      <p:sp>
        <p:nvSpPr>
          <p:cNvPr id="11278" name=""/>
          <p:cNvSpPr/>
          <p:nvPr/>
        </p:nvSpPr>
        <p:spPr>
          <a:xfrm>
            <a:off x="3812504" y="3158546"/>
            <a:ext cx="180904" cy="179341"/>
          </a:xfrm>
          <a:prstGeom prst="ellipse">
            <a:avLst/>
          </a:prstGeom>
          <a:solidFill>
            <a:srgbClr val="ffc000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ctr" anchorCtr="0">
            <a:prstTxWarp prst="textNoShape">
              <a:avLst/>
            </a:prstTxWarp>
            <a:noAutofit/>
          </a:bodyPr>
          <a:p>
            <a:pPr marL="0" lvl="0" indent="0" algn="ctr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800" b="1" i="0" baseline="0" mc:Ignorable="hp" hp:hslEmbossed="0">
                <a:solidFill>
                  <a:schemeClr val="bg1"/>
                </a:solidFill>
                <a:latin typeface="굴림"/>
                <a:ea typeface="굴림"/>
                <a:cs typeface="+mn-cs"/>
              </a:rPr>
              <a:t>5</a:t>
            </a:r>
            <a:endParaRPr xmlns:mc="http://schemas.openxmlformats.org/markup-compatibility/2006" xmlns:hp="http://schemas.haansoft.com/office/presentation/8.0" kumimoji="1" lang="ko-KR" altLang="en-US" sz="800" b="1" i="0" mc:Ignorable="hp" hp:hslEmbossed="0">
              <a:solidFill>
                <a:schemeClr val="bg1"/>
              </a:solidFill>
              <a:latin typeface="굴림"/>
              <a:ea typeface="굴림"/>
              <a:cs typeface="+mn-cs"/>
            </a:endParaRPr>
          </a:p>
        </p:txBody>
      </p:sp>
      <p:sp>
        <p:nvSpPr>
          <p:cNvPr id="11279" name=""/>
          <p:cNvSpPr/>
          <p:nvPr/>
        </p:nvSpPr>
        <p:spPr>
          <a:xfrm>
            <a:off x="5055281" y="3158546"/>
            <a:ext cx="180904" cy="179341"/>
          </a:xfrm>
          <a:prstGeom prst="ellipse">
            <a:avLst/>
          </a:prstGeom>
          <a:solidFill>
            <a:srgbClr val="ffc000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ctr" anchorCtr="0">
            <a:prstTxWarp prst="textNoShape">
              <a:avLst/>
            </a:prstTxWarp>
            <a:noAutofit/>
          </a:bodyPr>
          <a:p>
            <a:pPr marL="0" lvl="0" indent="0" algn="ctr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800" b="1" i="0" baseline="0" mc:Ignorable="hp" hp:hslEmbossed="0">
                <a:solidFill>
                  <a:schemeClr val="bg1"/>
                </a:solidFill>
                <a:latin typeface="굴림"/>
                <a:ea typeface="굴림"/>
                <a:cs typeface="+mn-cs"/>
              </a:rPr>
              <a:t>6</a:t>
            </a:r>
            <a:endParaRPr xmlns:mc="http://schemas.openxmlformats.org/markup-compatibility/2006" xmlns:hp="http://schemas.haansoft.com/office/presentation/8.0" kumimoji="1" lang="ko-KR" altLang="en-US" sz="800" b="1" i="0" mc:Ignorable="hp" hp:hslEmbossed="0">
              <a:solidFill>
                <a:schemeClr val="bg1"/>
              </a:solidFill>
              <a:latin typeface="굴림"/>
              <a:ea typeface="굴림"/>
              <a:cs typeface="+mn-cs"/>
            </a:endParaRPr>
          </a:p>
        </p:txBody>
      </p:sp>
      <p:sp>
        <p:nvSpPr>
          <p:cNvPr id="11280" name=""/>
          <p:cNvSpPr/>
          <p:nvPr/>
        </p:nvSpPr>
        <p:spPr>
          <a:xfrm>
            <a:off x="5850457" y="3169653"/>
            <a:ext cx="180960" cy="179341"/>
          </a:xfrm>
          <a:prstGeom prst="ellipse">
            <a:avLst/>
          </a:prstGeom>
          <a:solidFill>
            <a:srgbClr val="ffc000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ctr" anchorCtr="0">
            <a:prstTxWarp prst="textNoShape">
              <a:avLst/>
            </a:prstTxWarp>
            <a:noAutofit/>
          </a:bodyPr>
          <a:p>
            <a:pPr marL="0" lvl="0" indent="0" algn="ctr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800" b="1" i="0" baseline="0" mc:Ignorable="hp" hp:hslEmbossed="0">
                <a:solidFill>
                  <a:schemeClr val="bg1"/>
                </a:solidFill>
                <a:latin typeface="굴림"/>
                <a:ea typeface="굴림"/>
                <a:cs typeface="+mn-cs"/>
              </a:rPr>
              <a:t>7</a:t>
            </a:r>
            <a:endParaRPr xmlns:mc="http://schemas.openxmlformats.org/markup-compatibility/2006" xmlns:hp="http://schemas.haansoft.com/office/presentation/8.0" kumimoji="1" lang="ko-KR" altLang="en-US" sz="800" b="1" i="0" mc:Ignorable="hp" hp:hslEmbossed="0">
              <a:solidFill>
                <a:schemeClr val="bg1"/>
              </a:solidFill>
              <a:latin typeface="굴림"/>
              <a:ea typeface="굴림"/>
              <a:cs typeface="+mn-cs"/>
            </a:endParaRPr>
          </a:p>
        </p:txBody>
      </p:sp>
      <p:sp>
        <p:nvSpPr>
          <p:cNvPr id="11281" name=""/>
          <p:cNvSpPr/>
          <p:nvPr/>
        </p:nvSpPr>
        <p:spPr>
          <a:xfrm>
            <a:off x="1676088" y="3464872"/>
            <a:ext cx="180960" cy="179341"/>
          </a:xfrm>
          <a:prstGeom prst="ellipse">
            <a:avLst/>
          </a:prstGeom>
          <a:solidFill>
            <a:srgbClr val="ffc000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ctr" anchorCtr="0">
            <a:prstTxWarp prst="textNoShape">
              <a:avLst/>
            </a:prstTxWarp>
            <a:noAutofit/>
          </a:bodyPr>
          <a:p>
            <a:pPr marL="0" lvl="0" indent="0" algn="ctr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800" b="1" i="0" baseline="0" mc:Ignorable="hp" hp:hslEmbossed="0">
                <a:solidFill>
                  <a:schemeClr val="bg1"/>
                </a:solidFill>
                <a:latin typeface="굴림"/>
                <a:ea typeface="굴림"/>
                <a:cs typeface="+mn-cs"/>
              </a:rPr>
              <a:t>8</a:t>
            </a:r>
            <a:endParaRPr xmlns:mc="http://schemas.openxmlformats.org/markup-compatibility/2006" xmlns:hp="http://schemas.haansoft.com/office/presentation/8.0" kumimoji="1" lang="ko-KR" altLang="en-US" sz="800" b="1" i="0" mc:Ignorable="hp" hp:hslEmbossed="0">
              <a:solidFill>
                <a:schemeClr val="bg1"/>
              </a:solidFill>
              <a:latin typeface="굴림"/>
              <a:ea typeface="굴림"/>
              <a:cs typeface="+mn-cs"/>
            </a:endParaRPr>
          </a:p>
        </p:txBody>
      </p:sp>
      <p:sp>
        <p:nvSpPr>
          <p:cNvPr id="11282" name=""/>
          <p:cNvSpPr txBox="1"/>
          <p:nvPr/>
        </p:nvSpPr>
        <p:spPr>
          <a:xfrm>
            <a:off x="488849" y="6455185"/>
            <a:ext cx="3241101" cy="14564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0" tIns="0" rIns="0" bIns="0" anchor="t" anchorCtr="0">
            <a:prstTxWarp prst="textNoShape">
              <a:avLst/>
            </a:prstTxWarp>
            <a:sp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en-US" altLang="ko-KR" sz="1000" b="0" i="0" baseline="0" mc:Ignorable="hp" hp:hslEmbossed="0">
                <a:solidFill>
                  <a:schemeClr val="tx1"/>
                </a:solidFill>
                <a:latin typeface="돋움"/>
                <a:ea typeface="돋움"/>
              </a:rPr>
              <a:t>petAm-</a:t>
            </a:r>
            <a:r>
              <a:rPr xmlns:mc="http://schemas.openxmlformats.org/markup-compatibility/2006" xmlns:hp="http://schemas.haansoft.com/office/presentation/8.0" kumimoji="1" lang="ko-KR" altLang="en-US" sz="1000" b="0" i="0" baseline="0" mc:Ignorable="hp" hp:hslEmbossed="0">
                <a:solidFill>
                  <a:schemeClr val="tx1"/>
                </a:solidFill>
                <a:latin typeface="돋움"/>
                <a:ea typeface="돋움"/>
              </a:rPr>
              <a:t>반려동물 관리 앱</a:t>
            </a:r>
            <a:endParaRPr xmlns:mc="http://schemas.openxmlformats.org/markup-compatibility/2006" xmlns:hp="http://schemas.haansoft.com/office/presentation/8.0" kumimoji="1" lang="ko-KR" altLang="en-US" sz="1000" b="0" i="0" baseline="0" mc:Ignorable="hp" hp:hslEmbossed="0">
              <a:solidFill>
                <a:schemeClr val="tx1"/>
              </a:solidFill>
              <a:latin typeface="돋움"/>
              <a:ea typeface="돋움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89" name=""/>
          <p:cNvPicPr/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360302" y="1520525"/>
            <a:ext cx="6894859" cy="413948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sp>
        <p:nvSpPr>
          <p:cNvPr id="12290" name=""/>
          <p:cNvSpPr txBox="1"/>
          <p:nvPr/>
        </p:nvSpPr>
        <p:spPr>
          <a:xfrm>
            <a:off x="1568137" y="747564"/>
            <a:ext cx="1907842" cy="24604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000" b="0" i="0" baseline="0" mc:Ignorable="hp" hp:hslEmbossed="0">
                <a:solidFill>
                  <a:schemeClr val="tx1"/>
                </a:solidFill>
                <a:latin typeface="돋움체"/>
                <a:ea typeface="돋움체"/>
                <a:cs typeface="+mn-cs"/>
              </a:rPr>
              <a:t>판매 제품 변경 및 조회</a:t>
            </a:r>
            <a:endParaRPr xmlns:mc="http://schemas.openxmlformats.org/markup-compatibility/2006" xmlns:hp="http://schemas.haansoft.com/office/presentation/8.0" kumimoji="1" lang="ko-KR" altLang="en-US" sz="1000" b="0" i="0" baseline="0" mc:Ignorable="hp" hp:hslEmbossed="0">
              <a:solidFill>
                <a:schemeClr val="tx1"/>
              </a:solidFill>
              <a:latin typeface="돋움체"/>
              <a:ea typeface="돋움체"/>
              <a:cs typeface="+mn-cs"/>
            </a:endParaRPr>
          </a:p>
        </p:txBody>
      </p:sp>
      <p:sp>
        <p:nvSpPr>
          <p:cNvPr id="12291" name=""/>
          <p:cNvSpPr txBox="1"/>
          <p:nvPr/>
        </p:nvSpPr>
        <p:spPr>
          <a:xfrm>
            <a:off x="8340812" y="747564"/>
            <a:ext cx="1336383" cy="24442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000" b="0" i="0" baseline="0" mc:Ignorable="hp" hp:hslEmbossed="0">
                <a:solidFill>
                  <a:schemeClr val="tx1"/>
                </a:solidFill>
                <a:latin typeface="돋움체"/>
                <a:ea typeface="돋움체"/>
                <a:cs typeface="+mn-cs"/>
              </a:rPr>
              <a:t>2021.08.31</a:t>
            </a:r>
            <a:endParaRPr xmlns:mc="http://schemas.openxmlformats.org/markup-compatibility/2006" xmlns:hp="http://schemas.haansoft.com/office/presentation/8.0" kumimoji="1" lang="ko-KR" altLang="en-US" sz="1000" b="0" i="0" mc:Ignorable="hp" hp:hslEmbossed="0">
              <a:solidFill>
                <a:schemeClr val="tx1"/>
              </a:solidFill>
              <a:latin typeface="돋움체"/>
              <a:ea typeface="돋움체"/>
              <a:cs typeface="+mn-cs"/>
            </a:endParaRPr>
          </a:p>
        </p:txBody>
      </p:sp>
      <p:sp>
        <p:nvSpPr>
          <p:cNvPr id="12292" name=""/>
          <p:cNvSpPr txBox="1"/>
          <p:nvPr/>
        </p:nvSpPr>
        <p:spPr>
          <a:xfrm>
            <a:off x="8340812" y="991988"/>
            <a:ext cx="1336383" cy="24442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000" b="0" i="0" baseline="0" mc:Ignorable="hp" hp:hslEmbossed="0">
                <a:solidFill>
                  <a:schemeClr val="tx1"/>
                </a:solidFill>
                <a:latin typeface="돋움체"/>
                <a:ea typeface="돋움체"/>
                <a:cs typeface="+mn-cs"/>
              </a:rPr>
              <a:t>김주희</a:t>
            </a:r>
            <a:endParaRPr xmlns:mc="http://schemas.openxmlformats.org/markup-compatibility/2006" xmlns:hp="http://schemas.haansoft.com/office/presentation/8.0" kumimoji="1" lang="ko-KR" altLang="en-US" sz="1000" b="0" i="0" baseline="0" mc:Ignorable="hp" hp:hslEmbossed="0">
              <a:solidFill>
                <a:schemeClr val="tx1"/>
              </a:solidFill>
              <a:latin typeface="돋움체"/>
              <a:ea typeface="돋움체"/>
              <a:cs typeface="+mn-cs"/>
            </a:endParaRPr>
          </a:p>
        </p:txBody>
      </p:sp>
      <p:sp>
        <p:nvSpPr>
          <p:cNvPr id="12293" name="TextBox 10"/>
          <p:cNvSpPr txBox="1">
            <a:spLocks noChangeArrowheads="1"/>
          </p:cNvSpPr>
          <p:nvPr/>
        </p:nvSpPr>
        <p:spPr>
          <a:xfrm>
            <a:off x="7185025" y="1520825"/>
            <a:ext cx="2376488" cy="143192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kumimoji="1" sz="800" b="1">
                <a:solidFill>
                  <a:schemeClr val="tx1"/>
                </a:solidFill>
                <a:latin typeface="굴림"/>
                <a:ea typeface="굴림"/>
              </a:defRPr>
            </a:lvl1pPr>
            <a:lvl2pPr marL="742950" indent="-285750">
              <a:defRPr kumimoji="1" sz="800" b="1">
                <a:solidFill>
                  <a:schemeClr val="tx1"/>
                </a:solidFill>
                <a:latin typeface="굴림"/>
                <a:ea typeface="굴림"/>
              </a:defRPr>
            </a:lvl2pPr>
            <a:lvl3pPr marL="1143000" indent="-228600">
              <a:defRPr kumimoji="1" sz="800" b="1">
                <a:solidFill>
                  <a:schemeClr val="tx1"/>
                </a:solidFill>
                <a:latin typeface="굴림"/>
                <a:ea typeface="굴림"/>
              </a:defRPr>
            </a:lvl3pPr>
            <a:lvl4pPr marL="1600200" indent="-228600">
              <a:defRPr kumimoji="1" sz="800" b="1">
                <a:solidFill>
                  <a:schemeClr val="tx1"/>
                </a:solidFill>
                <a:latin typeface="굴림"/>
                <a:ea typeface="굴림"/>
              </a:defRPr>
            </a:lvl4pPr>
            <a:lvl5pPr marL="2057400" indent="-228600">
              <a:defRPr kumimoji="1" sz="800" b="1">
                <a:solidFill>
                  <a:schemeClr val="tx1"/>
                </a:solidFill>
                <a:latin typeface="굴림"/>
                <a:ea typeface="굴림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굴림"/>
                <a:ea typeface="굴림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굴림"/>
                <a:ea typeface="굴림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굴림"/>
                <a:ea typeface="굴림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굴림"/>
                <a:ea typeface="굴림"/>
              </a:defRPr>
            </a:lvl9pPr>
          </a:lstStyle>
          <a:p>
            <a:pPr marL="0" marR="0" lvl="0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1" lang="ko-KR" altLang="en-US" sz="100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모든 제품을 조회하고 판매 제품을 변경할 수 있는 페이지</a:t>
            </a:r>
            <a:endParaRPr kumimoji="1" lang="ko-KR" altLang="en-US" sz="1000" b="0" i="0" u="none" strike="noStrike" kern="1200" cap="none" spc="0" normalizeH="0" baseline="0">
              <a:solidFill>
                <a:schemeClr val="tx1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  <a:p>
            <a:pPr marL="188550" marR="0" lvl="1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 kumimoji="1" lang="en-US" altLang="ko-KR" sz="1000" b="0" i="0" u="none" strike="noStrike" kern="1200" cap="none" spc="0" normalizeH="0" baseline="0">
              <a:solidFill>
                <a:schemeClr val="tx1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  <a:p>
            <a:pPr marL="171450" marR="0" lvl="0" indent="-17145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Arial"/>
              <a:buChar char="•"/>
              <a:defRPr/>
            </a:pPr>
            <a:r>
              <a:rPr kumimoji="1" lang="en-US" altLang="ko-KR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1 :</a:t>
            </a:r>
            <a:r>
              <a:rPr kumimoji="1" lang="ko-KR" altLang="en-US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 판매여부 변경 버튼</a:t>
            </a:r>
            <a:endParaRPr kumimoji="1" lang="ko-KR" altLang="en-US" sz="950" b="0" i="0" u="none" strike="noStrike" kern="1200" cap="none" spc="0" normalizeH="0" baseline="0">
              <a:solidFill>
                <a:schemeClr val="tx1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  <a:p>
            <a:pPr marL="360000" marR="0" lvl="1" indent="-17145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Arial"/>
              <a:buChar char="•"/>
              <a:defRPr/>
            </a:pPr>
            <a:r>
              <a:rPr kumimoji="1" lang="ko-KR" altLang="en-US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클릭 이벤트 </a:t>
            </a:r>
            <a:r>
              <a:rPr kumimoji="1" lang="en-US" altLang="ko-KR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: </a:t>
            </a:r>
            <a:r>
              <a:rPr kumimoji="1" lang="ko-KR" altLang="en-US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판매 일때 클릭하면 미판매로 변경되고 미판매일 때 클릭하면 판매로 변경</a:t>
            </a:r>
            <a:endParaRPr kumimoji="1" lang="ko-KR" altLang="en-US" sz="950" b="0" i="0" u="none" strike="noStrike" kern="1200" cap="none" spc="0" normalizeH="0" baseline="0">
              <a:solidFill>
                <a:schemeClr val="tx1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  <a:p>
            <a:pPr marL="188550" marR="0" lvl="1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 kumimoji="1" lang="en-US" altLang="ko-KR" sz="950" b="0" i="0" u="none" strike="noStrike" kern="1200" cap="none" spc="0" normalizeH="0" baseline="0">
              <a:solidFill>
                <a:schemeClr val="tx1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  <a:p>
            <a:pPr marL="360000" marR="0" lvl="1" indent="-17145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Arial"/>
              <a:buChar char="•"/>
              <a:defRPr/>
            </a:pPr>
            <a:endParaRPr kumimoji="1" lang="en-US" altLang="ko-KR" sz="950" b="0" i="0" u="none" strike="noStrike" kern="1200" cap="none" spc="0" normalizeH="0" baseline="0">
              <a:solidFill>
                <a:schemeClr val="tx1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12294" name=""/>
          <p:cNvSpPr txBox="1"/>
          <p:nvPr/>
        </p:nvSpPr>
        <p:spPr>
          <a:xfrm>
            <a:off x="1568137" y="1028493"/>
            <a:ext cx="2015794" cy="23642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000" b="0" i="0" baseline="0" mc:Ignorable="hp" hp:hslEmbossed="0">
                <a:solidFill>
                  <a:schemeClr val="tx1"/>
                </a:solidFill>
                <a:latin typeface="돋움체"/>
                <a:ea typeface="돋움체"/>
                <a:cs typeface="+mn-cs"/>
              </a:rPr>
              <a:t>P</a:t>
            </a:r>
            <a:r>
              <a:rPr xmlns:mc="http://schemas.openxmlformats.org/markup-compatibility/2006" xmlns:hp="http://schemas.haansoft.com/office/presentation/8.0" kumimoji="1" lang="en-US" altLang="ko-KR" sz="1000" b="0" i="0" baseline="0" mc:Ignorable="hp" hp:hslEmbossed="0">
                <a:solidFill>
                  <a:schemeClr val="tx1"/>
                </a:solidFill>
                <a:latin typeface="돋움체"/>
                <a:ea typeface="돋움체"/>
                <a:cs typeface="+mn-cs"/>
              </a:rPr>
              <a:t>73</a:t>
            </a:r>
            <a:r>
              <a:rPr xmlns:mc="http://schemas.openxmlformats.org/markup-compatibility/2006" xmlns:hp="http://schemas.haansoft.com/office/presentation/8.0" kumimoji="1" lang="ko-KR" altLang="en-US" sz="1000" b="0" i="0" baseline="0" mc:Ignorable="hp" hp:hslEmbossed="0">
                <a:solidFill>
                  <a:schemeClr val="tx1"/>
                </a:solidFill>
                <a:latin typeface="돋움체"/>
                <a:ea typeface="돋움체"/>
                <a:cs typeface="+mn-cs"/>
              </a:rPr>
              <a:t>0</a:t>
            </a:r>
            <a:endParaRPr xmlns:mc="http://schemas.openxmlformats.org/markup-compatibility/2006" xmlns:hp="http://schemas.haansoft.com/office/presentation/8.0" kumimoji="1" lang="ko-KR" altLang="en-US" sz="1000" b="0" i="0" baseline="0" mc:Ignorable="hp" hp:hslEmbossed="0">
              <a:solidFill>
                <a:schemeClr val="tx1"/>
              </a:solidFill>
              <a:latin typeface="돋움체"/>
              <a:ea typeface="돋움체"/>
              <a:cs typeface="+mn-cs"/>
            </a:endParaRPr>
          </a:p>
        </p:txBody>
      </p:sp>
      <p:sp>
        <p:nvSpPr>
          <p:cNvPr id="12295" name=""/>
          <p:cNvSpPr txBox="1"/>
          <p:nvPr/>
        </p:nvSpPr>
        <p:spPr>
          <a:xfrm>
            <a:off x="4952074" y="1028493"/>
            <a:ext cx="2303086" cy="24604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000" b="0" i="0" baseline="0" mc:Ignorable="hp" hp:hslEmbossed="0">
                <a:solidFill>
                  <a:schemeClr val="tx1"/>
                </a:solidFill>
                <a:latin typeface="돋움체"/>
                <a:ea typeface="돋움체"/>
                <a:cs typeface="+mn-cs"/>
              </a:rPr>
              <a:t>판매 제품 변경 및 조회 페이지</a:t>
            </a:r>
            <a:endParaRPr xmlns:mc="http://schemas.openxmlformats.org/markup-compatibility/2006" xmlns:hp="http://schemas.haansoft.com/office/presentation/8.0" kumimoji="1" lang="ko-KR" altLang="en-US" sz="1000" b="0" i="0" baseline="0" mc:Ignorable="hp" hp:hslEmbossed="0">
              <a:solidFill>
                <a:schemeClr val="tx1"/>
              </a:solidFill>
              <a:latin typeface="돋움체"/>
              <a:ea typeface="돋움체"/>
              <a:cs typeface="+mn-cs"/>
            </a:endParaRPr>
          </a:p>
        </p:txBody>
      </p:sp>
      <p:sp>
        <p:nvSpPr>
          <p:cNvPr id="12296" name=""/>
          <p:cNvSpPr txBox="1"/>
          <p:nvPr/>
        </p:nvSpPr>
        <p:spPr>
          <a:xfrm>
            <a:off x="4952074" y="746001"/>
            <a:ext cx="2015793" cy="24598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000" b="0" i="0" baseline="0" mc:Ignorable="hp" hp:hslEmbossed="0">
                <a:solidFill>
                  <a:schemeClr val="tx1"/>
                </a:solidFill>
                <a:latin typeface="돋움체"/>
                <a:ea typeface="돋움체"/>
                <a:cs typeface="+mn-cs"/>
              </a:rPr>
              <a:t>판매 제품 변경 및 조회</a:t>
            </a:r>
            <a:endParaRPr xmlns:mc="http://schemas.openxmlformats.org/markup-compatibility/2006" xmlns:hp="http://schemas.haansoft.com/office/presentation/8.0" kumimoji="1" lang="ko-KR" altLang="en-US" sz="1000" b="0" i="0" baseline="0" mc:Ignorable="hp" hp:hslEmbossed="0">
              <a:solidFill>
                <a:schemeClr val="tx1"/>
              </a:solidFill>
              <a:latin typeface="돋움체"/>
              <a:ea typeface="돋움체"/>
              <a:cs typeface="+mn-cs"/>
            </a:endParaRPr>
          </a:p>
        </p:txBody>
      </p:sp>
      <p:sp>
        <p:nvSpPr>
          <p:cNvPr id="12297" name=""/>
          <p:cNvSpPr/>
          <p:nvPr/>
        </p:nvSpPr>
        <p:spPr>
          <a:xfrm>
            <a:off x="6091701" y="3388681"/>
            <a:ext cx="179341" cy="180960"/>
          </a:xfrm>
          <a:prstGeom prst="ellipse">
            <a:avLst/>
          </a:prstGeom>
          <a:solidFill>
            <a:srgbClr val="ffc000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ctr" anchorCtr="0">
            <a:prstTxWarp prst="textNoShape">
              <a:avLst/>
            </a:prstTxWarp>
            <a:noAutofit/>
          </a:bodyPr>
          <a:p>
            <a:pPr marL="0" lvl="0" indent="0" algn="ctr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800" b="1" i="0" baseline="0" mc:Ignorable="hp" hp:hslEmbossed="0">
                <a:solidFill>
                  <a:schemeClr val="bg1"/>
                </a:solidFill>
                <a:latin typeface="굴림"/>
                <a:ea typeface="굴림"/>
                <a:cs typeface="+mn-cs"/>
              </a:rPr>
              <a:t>1</a:t>
            </a:r>
            <a:endParaRPr xmlns:mc="http://schemas.openxmlformats.org/markup-compatibility/2006" xmlns:hp="http://schemas.haansoft.com/office/presentation/8.0" kumimoji="1" lang="ko-KR" altLang="en-US" sz="800" b="1" i="0" mc:Ignorable="hp" hp:hslEmbossed="0">
              <a:solidFill>
                <a:schemeClr val="bg1"/>
              </a:solidFill>
              <a:latin typeface="굴림"/>
              <a:ea typeface="굴림"/>
              <a:cs typeface="+mn-cs"/>
            </a:endParaRPr>
          </a:p>
        </p:txBody>
      </p:sp>
      <p:sp>
        <p:nvSpPr>
          <p:cNvPr id="12298" name=""/>
          <p:cNvSpPr txBox="1"/>
          <p:nvPr/>
        </p:nvSpPr>
        <p:spPr>
          <a:xfrm>
            <a:off x="4799748" y="3275986"/>
            <a:ext cx="304707" cy="30476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noAutofit/>
          </a:bodyPr>
          <a:p>
            <a:pPr marL="0" lvl="0" indent="0" algn="l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800" b="1" i="0" baseline="0" mc:Ignorable="hp" hp:hslEmbossed="0">
              <a:solidFill>
                <a:schemeClr val="tx1"/>
              </a:solidFill>
              <a:latin typeface="굴림"/>
              <a:ea typeface="굴림"/>
              <a:cs typeface="+mn-cs"/>
            </a:endParaRPr>
          </a:p>
        </p:txBody>
      </p:sp>
      <p:sp>
        <p:nvSpPr>
          <p:cNvPr id="12299" name=""/>
          <p:cNvSpPr txBox="1"/>
          <p:nvPr/>
        </p:nvSpPr>
        <p:spPr>
          <a:xfrm>
            <a:off x="488849" y="6455185"/>
            <a:ext cx="3241101" cy="14564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0" tIns="0" rIns="0" bIns="0" anchor="t" anchorCtr="0">
            <a:prstTxWarp prst="textNoShape">
              <a:avLst/>
            </a:prstTxWarp>
            <a:sp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en-US" altLang="ko-KR" sz="1000" b="0" i="0" baseline="0" mc:Ignorable="hp" hp:hslEmbossed="0">
                <a:solidFill>
                  <a:schemeClr val="tx1"/>
                </a:solidFill>
                <a:latin typeface="돋움"/>
                <a:ea typeface="돋움"/>
              </a:rPr>
              <a:t>petAm-</a:t>
            </a:r>
            <a:r>
              <a:rPr xmlns:mc="http://schemas.openxmlformats.org/markup-compatibility/2006" xmlns:hp="http://schemas.haansoft.com/office/presentation/8.0" kumimoji="1" lang="ko-KR" altLang="en-US" sz="1000" b="0" i="0" baseline="0" mc:Ignorable="hp" hp:hslEmbossed="0">
                <a:solidFill>
                  <a:schemeClr val="tx1"/>
                </a:solidFill>
                <a:latin typeface="돋움"/>
                <a:ea typeface="돋움"/>
              </a:rPr>
              <a:t>반려동물 관리 앱</a:t>
            </a:r>
            <a:endParaRPr xmlns:mc="http://schemas.openxmlformats.org/markup-compatibility/2006" xmlns:hp="http://schemas.haansoft.com/office/presentation/8.0" kumimoji="1" lang="ko-KR" altLang="en-US" sz="1000" b="0" i="0" baseline="0" mc:Ignorable="hp" hp:hslEmbossed="0">
              <a:solidFill>
                <a:schemeClr val="tx1"/>
              </a:solidFill>
              <a:latin typeface="돋움"/>
              <a:ea typeface="돋움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3" name=""/>
          <p:cNvPicPr/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344449" y="1520525"/>
            <a:ext cx="6894803" cy="413948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sp>
        <p:nvSpPr>
          <p:cNvPr id="13314" name=""/>
          <p:cNvSpPr txBox="1"/>
          <p:nvPr/>
        </p:nvSpPr>
        <p:spPr>
          <a:xfrm>
            <a:off x="1568137" y="747564"/>
            <a:ext cx="1336438" cy="24604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000" b="0" i="0" baseline="0" mc:Ignorable="hp" hp:hslEmbossed="0">
                <a:solidFill>
                  <a:schemeClr val="tx1"/>
                </a:solidFill>
                <a:latin typeface="돋움체"/>
                <a:ea typeface="돋움체"/>
                <a:cs typeface="+mn-cs"/>
              </a:rPr>
              <a:t>제품 상세 조회	</a:t>
            </a:r>
            <a:endParaRPr xmlns:mc="http://schemas.openxmlformats.org/markup-compatibility/2006" xmlns:hp="http://schemas.haansoft.com/office/presentation/8.0" kumimoji="1" lang="ko-KR" altLang="en-US" sz="1000" b="0" i="0" mc:Ignorable="hp" hp:hslEmbossed="0">
              <a:solidFill>
                <a:schemeClr val="tx1"/>
              </a:solidFill>
              <a:latin typeface="돋움체"/>
              <a:ea typeface="돋움체"/>
              <a:cs typeface="+mn-cs"/>
            </a:endParaRPr>
          </a:p>
        </p:txBody>
      </p:sp>
      <p:sp>
        <p:nvSpPr>
          <p:cNvPr id="13315" name=""/>
          <p:cNvSpPr txBox="1"/>
          <p:nvPr/>
        </p:nvSpPr>
        <p:spPr>
          <a:xfrm>
            <a:off x="8340812" y="747564"/>
            <a:ext cx="1336383" cy="24442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000" b="0" i="0" baseline="0" mc:Ignorable="hp" hp:hslEmbossed="0">
                <a:solidFill>
                  <a:schemeClr val="tx1"/>
                </a:solidFill>
                <a:latin typeface="돋움체"/>
                <a:ea typeface="돋움체"/>
                <a:cs typeface="+mn-cs"/>
              </a:rPr>
              <a:t>2021.08.31</a:t>
            </a:r>
            <a:endParaRPr xmlns:mc="http://schemas.openxmlformats.org/markup-compatibility/2006" xmlns:hp="http://schemas.haansoft.com/office/presentation/8.0" kumimoji="1" lang="ko-KR" altLang="en-US" sz="1000" b="0" i="0" mc:Ignorable="hp" hp:hslEmbossed="0">
              <a:solidFill>
                <a:schemeClr val="tx1"/>
              </a:solidFill>
              <a:latin typeface="돋움체"/>
              <a:ea typeface="돋움체"/>
              <a:cs typeface="+mn-cs"/>
            </a:endParaRPr>
          </a:p>
        </p:txBody>
      </p:sp>
      <p:sp>
        <p:nvSpPr>
          <p:cNvPr id="13316" name=""/>
          <p:cNvSpPr txBox="1"/>
          <p:nvPr/>
        </p:nvSpPr>
        <p:spPr>
          <a:xfrm>
            <a:off x="8340812" y="991988"/>
            <a:ext cx="1336383" cy="24442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000" b="0" i="0" baseline="0" mc:Ignorable="hp" hp:hslEmbossed="0">
                <a:solidFill>
                  <a:schemeClr val="tx1"/>
                </a:solidFill>
                <a:latin typeface="돋움체"/>
                <a:ea typeface="돋움체"/>
                <a:cs typeface="+mn-cs"/>
              </a:rPr>
              <a:t>김주희</a:t>
            </a:r>
            <a:endParaRPr xmlns:mc="http://schemas.openxmlformats.org/markup-compatibility/2006" xmlns:hp="http://schemas.haansoft.com/office/presentation/8.0" kumimoji="1" lang="ko-KR" altLang="en-US" sz="1000" b="0" i="0" baseline="0" mc:Ignorable="hp" hp:hslEmbossed="0">
              <a:solidFill>
                <a:schemeClr val="tx1"/>
              </a:solidFill>
              <a:latin typeface="돋움체"/>
              <a:ea typeface="돋움체"/>
              <a:cs typeface="+mn-cs"/>
            </a:endParaRPr>
          </a:p>
        </p:txBody>
      </p:sp>
      <p:sp>
        <p:nvSpPr>
          <p:cNvPr id="13317" name="TextBox 10"/>
          <p:cNvSpPr txBox="1">
            <a:spLocks noChangeArrowheads="1"/>
          </p:cNvSpPr>
          <p:nvPr/>
        </p:nvSpPr>
        <p:spPr>
          <a:xfrm>
            <a:off x="7185025" y="1520825"/>
            <a:ext cx="2376488" cy="4494213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kumimoji="1" sz="800" b="1">
                <a:solidFill>
                  <a:schemeClr val="tx1"/>
                </a:solidFill>
                <a:latin typeface="굴림"/>
                <a:ea typeface="굴림"/>
              </a:defRPr>
            </a:lvl1pPr>
            <a:lvl2pPr marL="742950" indent="-285750">
              <a:defRPr kumimoji="1" sz="800" b="1">
                <a:solidFill>
                  <a:schemeClr val="tx1"/>
                </a:solidFill>
                <a:latin typeface="굴림"/>
                <a:ea typeface="굴림"/>
              </a:defRPr>
            </a:lvl2pPr>
            <a:lvl3pPr marL="1143000" indent="-228600">
              <a:defRPr kumimoji="1" sz="800" b="1">
                <a:solidFill>
                  <a:schemeClr val="tx1"/>
                </a:solidFill>
                <a:latin typeface="굴림"/>
                <a:ea typeface="굴림"/>
              </a:defRPr>
            </a:lvl3pPr>
            <a:lvl4pPr marL="1600200" indent="-228600">
              <a:defRPr kumimoji="1" sz="800" b="1">
                <a:solidFill>
                  <a:schemeClr val="tx1"/>
                </a:solidFill>
                <a:latin typeface="굴림"/>
                <a:ea typeface="굴림"/>
              </a:defRPr>
            </a:lvl4pPr>
            <a:lvl5pPr marL="2057400" indent="-228600">
              <a:defRPr kumimoji="1" sz="800" b="1">
                <a:solidFill>
                  <a:schemeClr val="tx1"/>
                </a:solidFill>
                <a:latin typeface="굴림"/>
                <a:ea typeface="굴림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굴림"/>
                <a:ea typeface="굴림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굴림"/>
                <a:ea typeface="굴림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굴림"/>
                <a:ea typeface="굴림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굴림"/>
                <a:ea typeface="굴림"/>
              </a:defRPr>
            </a:lvl9pPr>
          </a:lstStyle>
          <a:p>
            <a:pPr marL="0" marR="0" lvl="0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1" lang="ko-KR" altLang="en-US" sz="100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개인 사용자가 로그인 하는 페이지</a:t>
            </a:r>
            <a:endParaRPr kumimoji="1" lang="ko-KR" altLang="en-US" sz="1000" b="0" i="0" u="none" strike="noStrike" kern="1200" cap="none" spc="0" normalizeH="0" baseline="0">
              <a:solidFill>
                <a:schemeClr val="tx1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  <a:p>
            <a:pPr marL="188550" marR="0" lvl="1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 kumimoji="1" lang="en-US" altLang="ko-KR" sz="1000" b="0" i="0" u="none" strike="noStrike" kern="1200" cap="none" spc="0" normalizeH="0" baseline="0">
              <a:solidFill>
                <a:schemeClr val="tx1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  <a:p>
            <a:pPr marL="171450" marR="0" lvl="0" indent="-17145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Arial"/>
              <a:buChar char="•"/>
              <a:defRPr/>
            </a:pPr>
            <a:r>
              <a:rPr kumimoji="1" lang="en-US" altLang="ko-KR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1 : </a:t>
            </a:r>
            <a:r>
              <a:rPr kumimoji="1" lang="ko-KR" altLang="en-US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로그인한 회원이 로그아웃하는 버튼</a:t>
            </a:r>
            <a:endParaRPr kumimoji="1" lang="ko-KR" altLang="en-US" sz="950" b="0" i="0" u="none" strike="noStrike" kern="1200" cap="none" spc="0" normalizeH="0" baseline="0">
              <a:solidFill>
                <a:schemeClr val="tx1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  <a:p>
            <a:pPr marL="360000" marR="0" lvl="1" indent="-17145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Arial"/>
              <a:buChar char="•"/>
              <a:defRPr/>
            </a:pPr>
            <a:r>
              <a:rPr kumimoji="1" lang="ko-KR" altLang="en-US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클릭 이벤트 </a:t>
            </a:r>
            <a:r>
              <a:rPr kumimoji="1" lang="en-US" altLang="ko-KR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: </a:t>
            </a:r>
            <a:r>
              <a:rPr kumimoji="1" lang="ko-KR" altLang="en-US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로그아웃한 이후 메인 페이지로 이동</a:t>
            </a:r>
            <a:endParaRPr kumimoji="1" lang="ko-KR" altLang="en-US" sz="950" b="0" i="0" u="none" strike="noStrike" kern="1200" cap="none" spc="0" normalizeH="0" baseline="0">
              <a:solidFill>
                <a:schemeClr val="tx1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  <a:p>
            <a:pPr marL="742950" marR="0" lvl="1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 kumimoji="1" lang="en-US" altLang="ko-KR" sz="950" b="0" i="0" u="none" strike="noStrike" kern="1200" cap="none" spc="0" normalizeH="0" baseline="0">
              <a:solidFill>
                <a:schemeClr val="tx1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  <a:p>
            <a:pPr marL="171450" marR="0" lvl="0" indent="-17145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Arial"/>
              <a:buChar char="•"/>
              <a:defRPr/>
            </a:pPr>
            <a:r>
              <a:rPr kumimoji="1" lang="en-US" altLang="ko-KR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2 : </a:t>
            </a:r>
            <a:r>
              <a:rPr kumimoji="1" lang="ko-KR" altLang="en-US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제품의 이름</a:t>
            </a:r>
            <a:endParaRPr kumimoji="1" lang="ko-KR" altLang="en-US" sz="950" b="0" i="0" u="none" strike="noStrike" kern="1200" cap="none" spc="0" normalizeH="0" baseline="0">
              <a:solidFill>
                <a:schemeClr val="tx1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  <a:p>
            <a:pPr marL="171450" marR="0" lvl="0" indent="-17145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Arial"/>
              <a:buChar char="•"/>
              <a:defRPr/>
            </a:pPr>
            <a:endParaRPr kumimoji="1" lang="en-US" altLang="ko-KR" sz="950" b="0" i="0" u="none" strike="noStrike" kern="1200" cap="none" spc="0" normalizeH="0" baseline="0">
              <a:solidFill>
                <a:schemeClr val="tx1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  <a:p>
            <a:pPr marL="171450" marR="0" lvl="0" indent="-17145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Arial"/>
              <a:buChar char="•"/>
              <a:defRPr/>
            </a:pPr>
            <a:r>
              <a:rPr kumimoji="1" lang="en-US" altLang="ko-KR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3 :</a:t>
            </a:r>
            <a:r>
              <a:rPr kumimoji="1" lang="ko-KR" altLang="en-US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제품 이미지</a:t>
            </a:r>
            <a:endParaRPr kumimoji="1" lang="ko-KR" altLang="en-US" sz="950" b="0" i="0" u="none" strike="noStrike" kern="1200" cap="none" spc="0" normalizeH="0" baseline="0">
              <a:solidFill>
                <a:schemeClr val="tx1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  <a:p>
            <a:pPr marL="171450" marR="0" lvl="0" indent="-17145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Arial"/>
              <a:buChar char="•"/>
              <a:defRPr/>
            </a:pPr>
            <a:endParaRPr kumimoji="1" lang="en-US" altLang="ko-KR" sz="950" b="0" i="0" u="none" strike="noStrike" kern="1200" cap="none" spc="0" normalizeH="0" baseline="0">
              <a:solidFill>
                <a:schemeClr val="tx1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  <a:p>
            <a:pPr marL="171450" marR="0" lvl="0" indent="-17145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Arial"/>
              <a:buChar char="•"/>
              <a:defRPr/>
            </a:pPr>
            <a:r>
              <a:rPr kumimoji="1" lang="en-US" altLang="ko-KR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4 : </a:t>
            </a:r>
            <a:r>
              <a:rPr kumimoji="1" lang="ko-KR" altLang="en-US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제품 설명</a:t>
            </a:r>
            <a:endParaRPr kumimoji="1" lang="ko-KR" altLang="en-US" sz="950" b="0" i="0" u="none" strike="noStrike" kern="1200" cap="none" spc="0" normalizeH="0" baseline="0">
              <a:solidFill>
                <a:schemeClr val="tx1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  <a:p>
            <a:pPr marL="171450" marR="0" lvl="0" indent="-17145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Arial"/>
              <a:buChar char="•"/>
              <a:defRPr/>
            </a:pPr>
            <a:endParaRPr kumimoji="1" lang="en-US" altLang="ko-KR" sz="950" b="0" i="0" u="none" strike="noStrike" kern="1200" cap="none" spc="0" normalizeH="0" baseline="0">
              <a:solidFill>
                <a:schemeClr val="tx1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  <a:p>
            <a:pPr marL="171450" marR="0" lvl="0" indent="-17145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Arial"/>
              <a:buChar char="•"/>
              <a:defRPr/>
            </a:pPr>
            <a:r>
              <a:rPr kumimoji="1" lang="en-US" altLang="ko-KR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5 :  </a:t>
            </a:r>
            <a:r>
              <a:rPr kumimoji="1" lang="ko-KR" altLang="en-US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제조원</a:t>
            </a:r>
            <a:endParaRPr kumimoji="1" lang="ko-KR" altLang="en-US" sz="950" b="0" i="0" u="none" strike="noStrike" kern="1200" cap="none" spc="0" normalizeH="0" baseline="0">
              <a:solidFill>
                <a:schemeClr val="tx1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  <a:p>
            <a:pPr marL="171450" marR="0" lvl="0" indent="-17145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Arial"/>
              <a:buChar char="•"/>
              <a:defRPr/>
            </a:pPr>
            <a:endParaRPr kumimoji="1" lang="en-US" altLang="ko-KR" sz="950" b="0" i="0" u="none" strike="noStrike" kern="1200" cap="none" spc="0" normalizeH="0" baseline="0">
              <a:solidFill>
                <a:schemeClr val="tx1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  <a:p>
            <a:pPr marL="171450" marR="0" lvl="0" indent="-17145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Arial"/>
              <a:buChar char="•"/>
              <a:defRPr/>
            </a:pPr>
            <a:r>
              <a:rPr kumimoji="1" lang="en-US" altLang="ko-KR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6 : </a:t>
            </a:r>
            <a:r>
              <a:rPr kumimoji="1" lang="ko-KR" altLang="en-US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정가</a:t>
            </a:r>
            <a:endParaRPr kumimoji="1" lang="ko-KR" altLang="en-US" sz="950" b="0" i="0" u="none" strike="noStrike" kern="1200" cap="none" spc="0" normalizeH="0" baseline="0">
              <a:solidFill>
                <a:schemeClr val="tx1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  <a:p>
            <a:pPr marL="171450" marR="0" lvl="0" indent="-17145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Arial"/>
              <a:buChar char="•"/>
              <a:defRPr/>
            </a:pPr>
            <a:endParaRPr kumimoji="1" lang="en-US" altLang="ko-KR" sz="950" b="0" i="0" u="none" strike="noStrike" kern="1200" cap="none" spc="0" normalizeH="0" baseline="0">
              <a:solidFill>
                <a:schemeClr val="tx1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  <a:p>
            <a:pPr marL="171450" marR="0" lvl="0" indent="-17145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Arial"/>
              <a:buChar char="•"/>
              <a:defRPr/>
            </a:pPr>
            <a:r>
              <a:rPr kumimoji="1" lang="en-US" altLang="ko-KR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7 : </a:t>
            </a:r>
            <a:r>
              <a:rPr kumimoji="1" lang="ko-KR" altLang="en-US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목록으로 이동하는 버튼</a:t>
            </a:r>
            <a:endParaRPr kumimoji="1" lang="ko-KR" altLang="en-US" sz="950" b="0" i="0" u="none" strike="noStrike" kern="1200" cap="none" spc="0" normalizeH="0" baseline="0">
              <a:solidFill>
                <a:schemeClr val="tx1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  <a:p>
            <a:pPr marL="360000" marR="0" lvl="1" indent="-17145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Arial"/>
              <a:buChar char="•"/>
              <a:defRPr/>
            </a:pPr>
            <a:r>
              <a:rPr kumimoji="1" lang="ko-KR" altLang="en-US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클릭 이벤트 </a:t>
            </a:r>
            <a:r>
              <a:rPr kumimoji="1" lang="en-US" altLang="ko-KR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: </a:t>
            </a:r>
            <a:r>
              <a:rPr kumimoji="1" lang="ko-KR" altLang="en-US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모든 상품이 있는 목록으로 이동</a:t>
            </a:r>
            <a:endParaRPr kumimoji="1" lang="ko-KR" altLang="en-US" sz="950" b="0" i="0" u="none" strike="noStrike" kern="1200" cap="none" spc="0" normalizeH="0" baseline="0">
              <a:solidFill>
                <a:schemeClr val="tx1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  <a:p>
            <a:pPr marL="360000" marR="0" lvl="1" indent="-17145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Arial"/>
              <a:buChar char="•"/>
              <a:defRPr/>
            </a:pPr>
            <a:endParaRPr kumimoji="1" lang="en-US" altLang="ko-KR" sz="950" b="0" i="0" u="none" strike="noStrike" kern="1200" cap="none" spc="0" normalizeH="0" baseline="0">
              <a:solidFill>
                <a:schemeClr val="tx1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  <a:p>
            <a:pPr marL="171450" marR="0" lvl="0" indent="-17145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Arial"/>
              <a:buChar char="•"/>
              <a:defRPr/>
            </a:pPr>
            <a:r>
              <a:rPr kumimoji="1" lang="en-US" altLang="ko-KR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8: </a:t>
            </a:r>
            <a:r>
              <a:rPr kumimoji="1" lang="ko-KR" altLang="en-US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판매중인 병원 표</a:t>
            </a:r>
            <a:endParaRPr kumimoji="1" lang="ko-KR" altLang="en-US" sz="950" b="0" i="0" u="none" strike="noStrike" kern="1200" cap="none" spc="0" normalizeH="0" baseline="0">
              <a:solidFill>
                <a:schemeClr val="tx1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  <a:p>
            <a:pPr marL="171450" marR="0" lvl="0" indent="-17145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Arial"/>
              <a:buChar char="•"/>
              <a:defRPr/>
            </a:pPr>
            <a:endParaRPr kumimoji="1" lang="en-US" altLang="ko-KR" sz="950" b="0" i="0" u="none" strike="noStrike" kern="1200" cap="none" spc="0" normalizeH="0" baseline="0">
              <a:solidFill>
                <a:schemeClr val="tx1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  <a:p>
            <a:pPr marL="171450" marR="0" lvl="0" indent="-17145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Arial"/>
              <a:buChar char="•"/>
              <a:defRPr/>
            </a:pPr>
            <a:r>
              <a:rPr kumimoji="1" lang="en-US" altLang="ko-KR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9 : </a:t>
            </a:r>
            <a:r>
              <a:rPr kumimoji="1" lang="ko-KR" altLang="en-US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판매하는 병원의 이름</a:t>
            </a:r>
            <a:endParaRPr kumimoji="1" lang="ko-KR" altLang="en-US" sz="950" b="0" i="0" u="none" strike="noStrike" kern="1200" cap="none" spc="0" normalizeH="0" baseline="0">
              <a:solidFill>
                <a:schemeClr val="tx1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  <a:p>
            <a:pPr marL="360000" marR="0" lvl="1" indent="-17145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Arial"/>
              <a:buChar char="•"/>
              <a:defRPr/>
            </a:pPr>
            <a:r>
              <a:rPr kumimoji="1" lang="ko-KR" altLang="en-US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클릭 이벤트 </a:t>
            </a:r>
            <a:r>
              <a:rPr kumimoji="1" lang="en-US" altLang="ko-KR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: </a:t>
            </a:r>
            <a:r>
              <a:rPr kumimoji="1" lang="ko-KR" altLang="en-US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병원의 상세 정보 페이지로 이동</a:t>
            </a:r>
            <a:endParaRPr kumimoji="1" lang="ko-KR" altLang="en-US" sz="950" b="0" i="0" u="none" strike="noStrike" kern="1200" cap="none" spc="0" normalizeH="0" baseline="0">
              <a:solidFill>
                <a:schemeClr val="tx1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  <a:p>
            <a:pPr marL="171450" marR="0" lvl="0" indent="-17145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Arial"/>
              <a:buChar char="•"/>
              <a:defRPr/>
            </a:pPr>
            <a:r>
              <a:rPr kumimoji="1" lang="en-US" altLang="ko-KR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10: </a:t>
            </a:r>
            <a:r>
              <a:rPr kumimoji="1" lang="ko-KR" altLang="en-US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판매하는 병원의 전화번호</a:t>
            </a:r>
            <a:endParaRPr kumimoji="1" lang="ko-KR" altLang="en-US" sz="950" b="0" i="0" u="none" strike="noStrike" kern="1200" cap="none" spc="0" normalizeH="0" baseline="0">
              <a:solidFill>
                <a:schemeClr val="tx1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  <a:p>
            <a:pPr marL="360000" marR="0" lvl="1" indent="-17145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Arial"/>
              <a:buChar char="•"/>
              <a:defRPr/>
            </a:pPr>
            <a:r>
              <a:rPr kumimoji="1" lang="ko-KR" altLang="en-US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클릭 이벤트 </a:t>
            </a:r>
            <a:r>
              <a:rPr kumimoji="1" lang="en-US" altLang="ko-KR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: </a:t>
            </a:r>
            <a:r>
              <a:rPr kumimoji="1" lang="ko-KR" altLang="en-US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병원의 상세 정보 페이지로 이동</a:t>
            </a:r>
            <a:endParaRPr kumimoji="1" lang="ko-KR" altLang="en-US" sz="950" b="0" i="0" u="none" strike="noStrike" kern="1200" cap="none" spc="0" normalizeH="0" baseline="0">
              <a:solidFill>
                <a:schemeClr val="tx1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  <a:p>
            <a:pPr marL="360000" marR="0" lvl="1" indent="-17145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Arial"/>
              <a:buChar char="•"/>
              <a:defRPr/>
            </a:pPr>
            <a:endParaRPr kumimoji="1" lang="en-US" altLang="ko-KR" sz="950" b="0" i="0" u="none" strike="noStrike" kern="1200" cap="none" spc="0" normalizeH="0" baseline="0">
              <a:solidFill>
                <a:schemeClr val="tx1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13318" name=""/>
          <p:cNvSpPr txBox="1"/>
          <p:nvPr/>
        </p:nvSpPr>
        <p:spPr>
          <a:xfrm>
            <a:off x="1568137" y="1028493"/>
            <a:ext cx="2015794" cy="23642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000" b="0" i="0" baseline="0" mc:Ignorable="hp" hp:hslEmbossed="0">
                <a:solidFill>
                  <a:schemeClr val="tx1"/>
                </a:solidFill>
                <a:latin typeface="돋움체"/>
                <a:ea typeface="돋움체"/>
                <a:cs typeface="+mn-cs"/>
              </a:rPr>
              <a:t>P</a:t>
            </a:r>
            <a:r>
              <a:rPr xmlns:mc="http://schemas.openxmlformats.org/markup-compatibility/2006" xmlns:hp="http://schemas.haansoft.com/office/presentation/8.0" kumimoji="1" lang="en-US" altLang="ko-KR" sz="1000" b="0" i="0" baseline="0" mc:Ignorable="hp" hp:hslEmbossed="0">
                <a:solidFill>
                  <a:schemeClr val="tx1"/>
                </a:solidFill>
                <a:latin typeface="돋움체"/>
                <a:ea typeface="돋움체"/>
                <a:cs typeface="+mn-cs"/>
              </a:rPr>
              <a:t>74</a:t>
            </a:r>
            <a:r>
              <a:rPr xmlns:mc="http://schemas.openxmlformats.org/markup-compatibility/2006" xmlns:hp="http://schemas.haansoft.com/office/presentation/8.0" kumimoji="1" lang="ko-KR" altLang="en-US" sz="1000" b="0" i="0" baseline="0" mc:Ignorable="hp" hp:hslEmbossed="0">
                <a:solidFill>
                  <a:schemeClr val="tx1"/>
                </a:solidFill>
                <a:latin typeface="돋움체"/>
                <a:ea typeface="돋움체"/>
                <a:cs typeface="+mn-cs"/>
              </a:rPr>
              <a:t>0</a:t>
            </a:r>
            <a:endParaRPr xmlns:mc="http://schemas.openxmlformats.org/markup-compatibility/2006" xmlns:hp="http://schemas.haansoft.com/office/presentation/8.0" kumimoji="1" lang="ko-KR" altLang="en-US" sz="1000" b="0" i="0" baseline="0" mc:Ignorable="hp" hp:hslEmbossed="0">
              <a:solidFill>
                <a:schemeClr val="tx1"/>
              </a:solidFill>
              <a:latin typeface="돋움체"/>
              <a:ea typeface="돋움체"/>
              <a:cs typeface="+mn-cs"/>
            </a:endParaRPr>
          </a:p>
        </p:txBody>
      </p:sp>
      <p:sp>
        <p:nvSpPr>
          <p:cNvPr id="13319" name=""/>
          <p:cNvSpPr txBox="1"/>
          <p:nvPr/>
        </p:nvSpPr>
        <p:spPr>
          <a:xfrm>
            <a:off x="4952074" y="1028493"/>
            <a:ext cx="2015793" cy="24604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000" b="0" i="0" baseline="0" mc:Ignorable="hp" hp:hslEmbossed="0">
                <a:solidFill>
                  <a:schemeClr val="tx1"/>
                </a:solidFill>
                <a:latin typeface="돋움체"/>
                <a:ea typeface="돋움체"/>
                <a:cs typeface="+mn-cs"/>
              </a:rPr>
              <a:t>제품 상세 조회 페이지</a:t>
            </a:r>
            <a:endParaRPr xmlns:mc="http://schemas.openxmlformats.org/markup-compatibility/2006" xmlns:hp="http://schemas.haansoft.com/office/presentation/8.0" kumimoji="1" lang="ko-KR" altLang="en-US" sz="1000" b="0" i="0" baseline="0" mc:Ignorable="hp" hp:hslEmbossed="0">
              <a:solidFill>
                <a:schemeClr val="tx1"/>
              </a:solidFill>
              <a:latin typeface="돋움체"/>
              <a:ea typeface="돋움체"/>
              <a:cs typeface="+mn-cs"/>
            </a:endParaRPr>
          </a:p>
        </p:txBody>
      </p:sp>
      <p:sp>
        <p:nvSpPr>
          <p:cNvPr id="13320" name=""/>
          <p:cNvSpPr txBox="1"/>
          <p:nvPr/>
        </p:nvSpPr>
        <p:spPr>
          <a:xfrm>
            <a:off x="4952074" y="746001"/>
            <a:ext cx="2015793" cy="24598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000" b="0" i="0" baseline="0" mc:Ignorable="hp" hp:hslEmbossed="0">
                <a:solidFill>
                  <a:schemeClr val="tx1"/>
                </a:solidFill>
                <a:latin typeface="돋움체"/>
                <a:ea typeface="돋움체"/>
                <a:cs typeface="+mn-cs"/>
              </a:rPr>
              <a:t>제품 상세 조회</a:t>
            </a:r>
            <a:endParaRPr xmlns:mc="http://schemas.openxmlformats.org/markup-compatibility/2006" xmlns:hp="http://schemas.haansoft.com/office/presentation/8.0" kumimoji="1" lang="ko-KR" altLang="en-US" sz="1000" b="0" i="0" baseline="0" mc:Ignorable="hp" hp:hslEmbossed="0">
              <a:solidFill>
                <a:schemeClr val="tx1"/>
              </a:solidFill>
              <a:latin typeface="돋움체"/>
              <a:ea typeface="돋움체"/>
              <a:cs typeface="+mn-cs"/>
            </a:endParaRPr>
          </a:p>
        </p:txBody>
      </p:sp>
      <p:sp>
        <p:nvSpPr>
          <p:cNvPr id="13321" name=""/>
          <p:cNvSpPr/>
          <p:nvPr/>
        </p:nvSpPr>
        <p:spPr>
          <a:xfrm>
            <a:off x="5575891" y="1885627"/>
            <a:ext cx="179341" cy="180904"/>
          </a:xfrm>
          <a:prstGeom prst="ellipse">
            <a:avLst/>
          </a:prstGeom>
          <a:solidFill>
            <a:srgbClr val="ffc000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ctr" anchorCtr="0">
            <a:prstTxWarp prst="textNoShape">
              <a:avLst/>
            </a:prstTxWarp>
            <a:noAutofit/>
          </a:bodyPr>
          <a:p>
            <a:pPr marL="0" lvl="0" indent="0" algn="ctr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800" b="1" i="0" baseline="0" mc:Ignorable="hp" hp:hslEmbossed="0">
                <a:solidFill>
                  <a:schemeClr val="bg1"/>
                </a:solidFill>
                <a:latin typeface="굴림"/>
                <a:ea typeface="굴림"/>
                <a:cs typeface="+mn-cs"/>
              </a:rPr>
              <a:t>1</a:t>
            </a:r>
            <a:endParaRPr xmlns:mc="http://schemas.openxmlformats.org/markup-compatibility/2006" xmlns:hp="http://schemas.haansoft.com/office/presentation/8.0" kumimoji="1" lang="ko-KR" altLang="en-US" sz="800" b="1" i="0" mc:Ignorable="hp" hp:hslEmbossed="0">
              <a:solidFill>
                <a:schemeClr val="bg1"/>
              </a:solidFill>
              <a:latin typeface="굴림"/>
              <a:ea typeface="굴림"/>
              <a:cs typeface="+mn-cs"/>
            </a:endParaRPr>
          </a:p>
        </p:txBody>
      </p:sp>
      <p:sp>
        <p:nvSpPr>
          <p:cNvPr id="13322" name=""/>
          <p:cNvSpPr/>
          <p:nvPr/>
        </p:nvSpPr>
        <p:spPr>
          <a:xfrm>
            <a:off x="1549103" y="2420471"/>
            <a:ext cx="179341" cy="179397"/>
          </a:xfrm>
          <a:prstGeom prst="ellipse">
            <a:avLst/>
          </a:prstGeom>
          <a:solidFill>
            <a:srgbClr val="ffc000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ctr" anchorCtr="0">
            <a:prstTxWarp prst="textNoShape">
              <a:avLst/>
            </a:prstTxWarp>
            <a:noAutofit/>
          </a:bodyPr>
          <a:p>
            <a:pPr marL="0" lvl="0" indent="0" algn="ctr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800" b="1" i="0" baseline="0" mc:Ignorable="hp" hp:hslEmbossed="0">
                <a:solidFill>
                  <a:schemeClr val="bg1"/>
                </a:solidFill>
                <a:latin typeface="굴림"/>
                <a:ea typeface="굴림"/>
                <a:cs typeface="+mn-cs"/>
              </a:rPr>
              <a:t>2</a:t>
            </a:r>
            <a:endParaRPr xmlns:mc="http://schemas.openxmlformats.org/markup-compatibility/2006" xmlns:hp="http://schemas.haansoft.com/office/presentation/8.0" kumimoji="1" lang="ko-KR" altLang="en-US" sz="800" b="1" i="0" mc:Ignorable="hp" hp:hslEmbossed="0">
              <a:solidFill>
                <a:schemeClr val="bg1"/>
              </a:solidFill>
              <a:latin typeface="굴림"/>
              <a:ea typeface="굴림"/>
              <a:cs typeface="+mn-cs"/>
            </a:endParaRPr>
          </a:p>
        </p:txBody>
      </p:sp>
      <p:sp>
        <p:nvSpPr>
          <p:cNvPr id="13323" name=""/>
          <p:cNvSpPr/>
          <p:nvPr/>
        </p:nvSpPr>
        <p:spPr>
          <a:xfrm>
            <a:off x="1549103" y="2788755"/>
            <a:ext cx="179341" cy="179341"/>
          </a:xfrm>
          <a:prstGeom prst="ellipse">
            <a:avLst/>
          </a:prstGeom>
          <a:solidFill>
            <a:srgbClr val="ffc000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ctr" anchorCtr="0">
            <a:prstTxWarp prst="textNoShape">
              <a:avLst/>
            </a:prstTxWarp>
            <a:noAutofit/>
          </a:bodyPr>
          <a:p>
            <a:pPr marL="0" lvl="0" indent="0" algn="ctr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800" b="1" i="0" baseline="0" mc:Ignorable="hp" hp:hslEmbossed="0">
                <a:solidFill>
                  <a:schemeClr val="bg1"/>
                </a:solidFill>
                <a:latin typeface="굴림"/>
                <a:ea typeface="굴림"/>
                <a:cs typeface="+mn-cs"/>
              </a:rPr>
              <a:t>3</a:t>
            </a:r>
            <a:endParaRPr xmlns:mc="http://schemas.openxmlformats.org/markup-compatibility/2006" xmlns:hp="http://schemas.haansoft.com/office/presentation/8.0" kumimoji="1" lang="ko-KR" altLang="en-US" sz="800" b="1" i="0" mc:Ignorable="hp" hp:hslEmbossed="0">
              <a:solidFill>
                <a:schemeClr val="bg1"/>
              </a:solidFill>
              <a:latin typeface="굴림"/>
              <a:ea typeface="굴림"/>
              <a:cs typeface="+mn-cs"/>
            </a:endParaRPr>
          </a:p>
        </p:txBody>
      </p:sp>
      <p:sp>
        <p:nvSpPr>
          <p:cNvPr id="13324" name=""/>
          <p:cNvSpPr/>
          <p:nvPr/>
        </p:nvSpPr>
        <p:spPr>
          <a:xfrm>
            <a:off x="1549103" y="3566460"/>
            <a:ext cx="179341" cy="180960"/>
          </a:xfrm>
          <a:prstGeom prst="ellipse">
            <a:avLst/>
          </a:prstGeom>
          <a:solidFill>
            <a:srgbClr val="ffc000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ctr" anchorCtr="0">
            <a:prstTxWarp prst="textNoShape">
              <a:avLst/>
            </a:prstTxWarp>
            <a:noAutofit/>
          </a:bodyPr>
          <a:p>
            <a:pPr marL="0" lvl="0" indent="0" algn="ctr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800" b="1" i="0" baseline="0" mc:Ignorable="hp" hp:hslEmbossed="0">
                <a:solidFill>
                  <a:schemeClr val="bg1"/>
                </a:solidFill>
                <a:latin typeface="굴림"/>
                <a:ea typeface="굴림"/>
                <a:cs typeface="+mn-cs"/>
              </a:rPr>
              <a:t>4</a:t>
            </a:r>
            <a:endParaRPr xmlns:mc="http://schemas.openxmlformats.org/markup-compatibility/2006" xmlns:hp="http://schemas.haansoft.com/office/presentation/8.0" kumimoji="1" lang="ko-KR" altLang="en-US" sz="800" b="1" i="0" mc:Ignorable="hp" hp:hslEmbossed="0">
              <a:solidFill>
                <a:schemeClr val="bg1"/>
              </a:solidFill>
              <a:latin typeface="굴림"/>
              <a:ea typeface="굴림"/>
              <a:cs typeface="+mn-cs"/>
            </a:endParaRPr>
          </a:p>
        </p:txBody>
      </p:sp>
      <p:sp>
        <p:nvSpPr>
          <p:cNvPr id="13325" name=""/>
          <p:cNvSpPr txBox="1"/>
          <p:nvPr/>
        </p:nvSpPr>
        <p:spPr>
          <a:xfrm>
            <a:off x="4799748" y="3275986"/>
            <a:ext cx="304707" cy="30476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noAutofit/>
          </a:bodyPr>
          <a:p>
            <a:pPr marL="0" lvl="0" indent="0" algn="l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800" b="1" i="0" baseline="0" mc:Ignorable="hp" hp:hslEmbossed="0">
              <a:solidFill>
                <a:schemeClr val="tx1"/>
              </a:solidFill>
              <a:latin typeface="굴림"/>
              <a:ea typeface="굴림"/>
              <a:cs typeface="+mn-cs"/>
            </a:endParaRPr>
          </a:p>
        </p:txBody>
      </p:sp>
      <p:sp>
        <p:nvSpPr>
          <p:cNvPr id="13326" name=""/>
          <p:cNvSpPr/>
          <p:nvPr/>
        </p:nvSpPr>
        <p:spPr>
          <a:xfrm>
            <a:off x="4275957" y="2758557"/>
            <a:ext cx="180904" cy="179341"/>
          </a:xfrm>
          <a:prstGeom prst="ellipse">
            <a:avLst/>
          </a:prstGeom>
          <a:solidFill>
            <a:srgbClr val="ffc000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ctr" anchorCtr="0">
            <a:prstTxWarp prst="textNoShape">
              <a:avLst/>
            </a:prstTxWarp>
            <a:noAutofit/>
          </a:bodyPr>
          <a:p>
            <a:pPr marL="0" lvl="0" indent="0" algn="ctr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800" b="1" i="0" baseline="0" mc:Ignorable="hp" hp:hslEmbossed="0">
                <a:solidFill>
                  <a:schemeClr val="bg1"/>
                </a:solidFill>
                <a:latin typeface="굴림"/>
                <a:ea typeface="굴림"/>
                <a:cs typeface="+mn-cs"/>
              </a:rPr>
              <a:t>5</a:t>
            </a:r>
            <a:endParaRPr xmlns:mc="http://schemas.openxmlformats.org/markup-compatibility/2006" xmlns:hp="http://schemas.haansoft.com/office/presentation/8.0" kumimoji="1" lang="ko-KR" altLang="en-US" sz="800" b="1" i="0" mc:Ignorable="hp" hp:hslEmbossed="0">
              <a:solidFill>
                <a:schemeClr val="bg1"/>
              </a:solidFill>
              <a:latin typeface="굴림"/>
              <a:ea typeface="굴림"/>
              <a:cs typeface="+mn-cs"/>
            </a:endParaRPr>
          </a:p>
        </p:txBody>
      </p:sp>
      <p:sp>
        <p:nvSpPr>
          <p:cNvPr id="13327" name=""/>
          <p:cNvSpPr/>
          <p:nvPr/>
        </p:nvSpPr>
        <p:spPr>
          <a:xfrm>
            <a:off x="4275957" y="3220447"/>
            <a:ext cx="180904" cy="179341"/>
          </a:xfrm>
          <a:prstGeom prst="ellipse">
            <a:avLst/>
          </a:prstGeom>
          <a:solidFill>
            <a:srgbClr val="ffc000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ctr" anchorCtr="0">
            <a:prstTxWarp prst="textNoShape">
              <a:avLst/>
            </a:prstTxWarp>
            <a:noAutofit/>
          </a:bodyPr>
          <a:p>
            <a:pPr marL="0" lvl="0" indent="0" algn="ctr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800" b="1" i="0" baseline="0" mc:Ignorable="hp" hp:hslEmbossed="0">
                <a:solidFill>
                  <a:schemeClr val="bg1"/>
                </a:solidFill>
                <a:latin typeface="굴림"/>
                <a:ea typeface="굴림"/>
                <a:cs typeface="+mn-cs"/>
              </a:rPr>
              <a:t>6</a:t>
            </a:r>
            <a:endParaRPr xmlns:mc="http://schemas.openxmlformats.org/markup-compatibility/2006" xmlns:hp="http://schemas.haansoft.com/office/presentation/8.0" kumimoji="1" lang="ko-KR" altLang="en-US" sz="800" b="1" i="0" mc:Ignorable="hp" hp:hslEmbossed="0">
              <a:solidFill>
                <a:schemeClr val="bg1"/>
              </a:solidFill>
              <a:latin typeface="굴림"/>
              <a:ea typeface="굴림"/>
              <a:cs typeface="+mn-cs"/>
            </a:endParaRPr>
          </a:p>
        </p:txBody>
      </p:sp>
      <p:sp>
        <p:nvSpPr>
          <p:cNvPr id="13328" name=""/>
          <p:cNvSpPr/>
          <p:nvPr/>
        </p:nvSpPr>
        <p:spPr>
          <a:xfrm>
            <a:off x="1639583" y="3979119"/>
            <a:ext cx="179341" cy="179397"/>
          </a:xfrm>
          <a:prstGeom prst="ellipse">
            <a:avLst/>
          </a:prstGeom>
          <a:solidFill>
            <a:srgbClr val="ffc000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ctr" anchorCtr="0">
            <a:prstTxWarp prst="textNoShape">
              <a:avLst/>
            </a:prstTxWarp>
            <a:noAutofit/>
          </a:bodyPr>
          <a:p>
            <a:pPr marL="0" lvl="0" indent="0" algn="ctr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800" b="1" i="0" baseline="0" mc:Ignorable="hp" hp:hslEmbossed="0">
                <a:solidFill>
                  <a:schemeClr val="bg1"/>
                </a:solidFill>
                <a:latin typeface="굴림"/>
                <a:ea typeface="굴림"/>
                <a:cs typeface="+mn-cs"/>
              </a:rPr>
              <a:t>7</a:t>
            </a:r>
            <a:endParaRPr xmlns:mc="http://schemas.openxmlformats.org/markup-compatibility/2006" xmlns:hp="http://schemas.haansoft.com/office/presentation/8.0" kumimoji="1" lang="ko-KR" altLang="en-US" sz="800" b="1" i="0" mc:Ignorable="hp" hp:hslEmbossed="0">
              <a:solidFill>
                <a:schemeClr val="bg1"/>
              </a:solidFill>
              <a:latin typeface="굴림"/>
              <a:ea typeface="굴림"/>
              <a:cs typeface="+mn-cs"/>
            </a:endParaRPr>
          </a:p>
        </p:txBody>
      </p:sp>
      <p:sp>
        <p:nvSpPr>
          <p:cNvPr id="13329" name=""/>
          <p:cNvSpPr/>
          <p:nvPr/>
        </p:nvSpPr>
        <p:spPr>
          <a:xfrm>
            <a:off x="3701371" y="4544160"/>
            <a:ext cx="180960" cy="179397"/>
          </a:xfrm>
          <a:prstGeom prst="ellipse">
            <a:avLst/>
          </a:prstGeom>
          <a:solidFill>
            <a:srgbClr val="ffc000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ctr" anchorCtr="0">
            <a:prstTxWarp prst="textNoShape">
              <a:avLst/>
            </a:prstTxWarp>
            <a:noAutofit/>
          </a:bodyPr>
          <a:p>
            <a:pPr marL="0" lvl="0" indent="0" algn="ctr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800" b="1" i="0" baseline="0" mc:Ignorable="hp" hp:hslEmbossed="0">
                <a:solidFill>
                  <a:schemeClr val="bg1"/>
                </a:solidFill>
                <a:latin typeface="굴림"/>
                <a:ea typeface="굴림"/>
                <a:cs typeface="+mn-cs"/>
              </a:rPr>
              <a:t>8</a:t>
            </a:r>
            <a:endParaRPr xmlns:mc="http://schemas.openxmlformats.org/markup-compatibility/2006" xmlns:hp="http://schemas.haansoft.com/office/presentation/8.0" kumimoji="1" lang="ko-KR" altLang="en-US" sz="800" b="1" i="0" mc:Ignorable="hp" hp:hslEmbossed="0">
              <a:solidFill>
                <a:schemeClr val="bg1"/>
              </a:solidFill>
              <a:latin typeface="굴림"/>
              <a:ea typeface="굴림"/>
              <a:cs typeface="+mn-cs"/>
            </a:endParaRPr>
          </a:p>
        </p:txBody>
      </p:sp>
      <p:sp>
        <p:nvSpPr>
          <p:cNvPr id="13330" name=""/>
          <p:cNvSpPr/>
          <p:nvPr/>
        </p:nvSpPr>
        <p:spPr>
          <a:xfrm>
            <a:off x="2145904" y="5128290"/>
            <a:ext cx="180960" cy="179341"/>
          </a:xfrm>
          <a:prstGeom prst="ellipse">
            <a:avLst/>
          </a:prstGeom>
          <a:solidFill>
            <a:srgbClr val="ffc000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ctr" anchorCtr="0">
            <a:prstTxWarp prst="textNoShape">
              <a:avLst/>
            </a:prstTxWarp>
            <a:noAutofit/>
          </a:bodyPr>
          <a:p>
            <a:pPr marL="0" lvl="0" indent="0" algn="ctr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800" b="1" i="0" baseline="0" mc:Ignorable="hp" hp:hslEmbossed="0">
                <a:solidFill>
                  <a:schemeClr val="bg1"/>
                </a:solidFill>
                <a:latin typeface="굴림"/>
                <a:ea typeface="굴림"/>
                <a:cs typeface="+mn-cs"/>
              </a:rPr>
              <a:t>9</a:t>
            </a:r>
            <a:endParaRPr xmlns:mc="http://schemas.openxmlformats.org/markup-compatibility/2006" xmlns:hp="http://schemas.haansoft.com/office/presentation/8.0" kumimoji="1" lang="ko-KR" altLang="en-US" sz="800" b="1" i="0" mc:Ignorable="hp" hp:hslEmbossed="0">
              <a:solidFill>
                <a:schemeClr val="bg1"/>
              </a:solidFill>
              <a:latin typeface="굴림"/>
              <a:ea typeface="굴림"/>
              <a:cs typeface="+mn-cs"/>
            </a:endParaRPr>
          </a:p>
        </p:txBody>
      </p:sp>
      <p:sp>
        <p:nvSpPr>
          <p:cNvPr id="13331" name=""/>
          <p:cNvSpPr/>
          <p:nvPr/>
        </p:nvSpPr>
        <p:spPr>
          <a:xfrm>
            <a:off x="4693360" y="5112382"/>
            <a:ext cx="179397" cy="179397"/>
          </a:xfrm>
          <a:prstGeom prst="ellipse">
            <a:avLst/>
          </a:prstGeom>
          <a:solidFill>
            <a:srgbClr val="ffc000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ctr" anchorCtr="0">
            <a:prstTxWarp prst="textNoShape">
              <a:avLst/>
            </a:prstTxWarp>
            <a:noAutofit/>
          </a:bodyPr>
          <a:p>
            <a:pPr marL="0" lvl="0" indent="0" algn="ctr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800" b="1" i="0" baseline="0" mc:Ignorable="hp" hp:hslEmbossed="0">
                <a:solidFill>
                  <a:schemeClr val="bg1"/>
                </a:solidFill>
                <a:latin typeface="굴림"/>
                <a:ea typeface="굴림"/>
                <a:cs typeface="+mn-cs"/>
              </a:rPr>
              <a:t>9</a:t>
            </a:r>
            <a:endParaRPr xmlns:mc="http://schemas.openxmlformats.org/markup-compatibility/2006" xmlns:hp="http://schemas.haansoft.com/office/presentation/8.0" kumimoji="1" lang="ko-KR" altLang="en-US" sz="800" b="1" i="0" mc:Ignorable="hp" hp:hslEmbossed="0">
              <a:solidFill>
                <a:schemeClr val="bg1"/>
              </a:solidFill>
              <a:latin typeface="굴림"/>
              <a:ea typeface="굴림"/>
              <a:cs typeface="+mn-cs"/>
            </a:endParaRPr>
          </a:p>
        </p:txBody>
      </p:sp>
      <p:sp>
        <p:nvSpPr>
          <p:cNvPr id="13332" name=""/>
          <p:cNvSpPr txBox="1"/>
          <p:nvPr/>
        </p:nvSpPr>
        <p:spPr>
          <a:xfrm>
            <a:off x="488849" y="6455185"/>
            <a:ext cx="3241101" cy="14564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0" tIns="0" rIns="0" bIns="0" anchor="t" anchorCtr="0">
            <a:prstTxWarp prst="textNoShape">
              <a:avLst/>
            </a:prstTxWarp>
            <a:sp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en-US" altLang="ko-KR" sz="1000" b="0" i="0" baseline="0" mc:Ignorable="hp" hp:hslEmbossed="0">
                <a:solidFill>
                  <a:schemeClr val="tx1"/>
                </a:solidFill>
                <a:latin typeface="돋움"/>
                <a:ea typeface="돋움"/>
              </a:rPr>
              <a:t>petAm-</a:t>
            </a:r>
            <a:r>
              <a:rPr xmlns:mc="http://schemas.openxmlformats.org/markup-compatibility/2006" xmlns:hp="http://schemas.haansoft.com/office/presentation/8.0" kumimoji="1" lang="ko-KR" altLang="en-US" sz="1000" b="0" i="0" baseline="0" mc:Ignorable="hp" hp:hslEmbossed="0">
                <a:solidFill>
                  <a:schemeClr val="tx1"/>
                </a:solidFill>
                <a:latin typeface="돋움"/>
                <a:ea typeface="돋움"/>
              </a:rPr>
              <a:t>반려동물 관리 앱</a:t>
            </a:r>
            <a:endParaRPr xmlns:mc="http://schemas.openxmlformats.org/markup-compatibility/2006" xmlns:hp="http://schemas.haansoft.com/office/presentation/8.0" kumimoji="1" lang="ko-KR" altLang="en-US" sz="1000" b="0" i="0" baseline="0" mc:Ignorable="hp" hp:hslEmbossed="0">
              <a:solidFill>
                <a:schemeClr val="tx1"/>
              </a:solidFill>
              <a:latin typeface="돋움"/>
              <a:ea typeface="돋움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7" name=""/>
          <p:cNvPicPr/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344449" y="1520525"/>
            <a:ext cx="6894803" cy="413948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sp>
        <p:nvSpPr>
          <p:cNvPr id="14338" name=""/>
          <p:cNvSpPr txBox="1"/>
          <p:nvPr/>
        </p:nvSpPr>
        <p:spPr>
          <a:xfrm>
            <a:off x="1568137" y="747564"/>
            <a:ext cx="1336438" cy="24604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000" b="0" i="0" baseline="0" mc:Ignorable="hp" hp:hslEmbossed="0">
                <a:solidFill>
                  <a:schemeClr val="tx1"/>
                </a:solidFill>
                <a:latin typeface="돋움체"/>
                <a:ea typeface="돋움체"/>
                <a:cs typeface="+mn-cs"/>
              </a:rPr>
              <a:t>제품 상세 조회	</a:t>
            </a:r>
            <a:endParaRPr xmlns:mc="http://schemas.openxmlformats.org/markup-compatibility/2006" xmlns:hp="http://schemas.haansoft.com/office/presentation/8.0" kumimoji="1" lang="ko-KR" altLang="en-US" sz="1000" b="0" i="0" mc:Ignorable="hp" hp:hslEmbossed="0">
              <a:solidFill>
                <a:schemeClr val="tx1"/>
              </a:solidFill>
              <a:latin typeface="돋움체"/>
              <a:ea typeface="돋움체"/>
              <a:cs typeface="+mn-cs"/>
            </a:endParaRPr>
          </a:p>
        </p:txBody>
      </p:sp>
      <p:sp>
        <p:nvSpPr>
          <p:cNvPr id="14339" name=""/>
          <p:cNvSpPr txBox="1"/>
          <p:nvPr/>
        </p:nvSpPr>
        <p:spPr>
          <a:xfrm>
            <a:off x="8340812" y="747564"/>
            <a:ext cx="1336383" cy="24442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000" b="0" i="0" baseline="0" mc:Ignorable="hp" hp:hslEmbossed="0">
                <a:solidFill>
                  <a:schemeClr val="tx1"/>
                </a:solidFill>
                <a:latin typeface="돋움체"/>
                <a:ea typeface="돋움체"/>
                <a:cs typeface="+mn-cs"/>
              </a:rPr>
              <a:t>2021.08.31</a:t>
            </a:r>
            <a:endParaRPr xmlns:mc="http://schemas.openxmlformats.org/markup-compatibility/2006" xmlns:hp="http://schemas.haansoft.com/office/presentation/8.0" kumimoji="1" lang="ko-KR" altLang="en-US" sz="1000" b="0" i="0" mc:Ignorable="hp" hp:hslEmbossed="0">
              <a:solidFill>
                <a:schemeClr val="tx1"/>
              </a:solidFill>
              <a:latin typeface="돋움체"/>
              <a:ea typeface="돋움체"/>
              <a:cs typeface="+mn-cs"/>
            </a:endParaRPr>
          </a:p>
        </p:txBody>
      </p:sp>
      <p:sp>
        <p:nvSpPr>
          <p:cNvPr id="14340" name=""/>
          <p:cNvSpPr txBox="1"/>
          <p:nvPr/>
        </p:nvSpPr>
        <p:spPr>
          <a:xfrm>
            <a:off x="8340812" y="991988"/>
            <a:ext cx="1336383" cy="24442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000" b="0" i="0" baseline="0" mc:Ignorable="hp" hp:hslEmbossed="0">
                <a:solidFill>
                  <a:schemeClr val="tx1"/>
                </a:solidFill>
                <a:latin typeface="돋움체"/>
                <a:ea typeface="돋움체"/>
                <a:cs typeface="+mn-cs"/>
              </a:rPr>
              <a:t>김주희</a:t>
            </a:r>
            <a:endParaRPr xmlns:mc="http://schemas.openxmlformats.org/markup-compatibility/2006" xmlns:hp="http://schemas.haansoft.com/office/presentation/8.0" kumimoji="1" lang="ko-KR" altLang="en-US" sz="1000" b="0" i="0" baseline="0" mc:Ignorable="hp" hp:hslEmbossed="0">
              <a:solidFill>
                <a:schemeClr val="tx1"/>
              </a:solidFill>
              <a:latin typeface="돋움체"/>
              <a:ea typeface="돋움체"/>
              <a:cs typeface="+mn-cs"/>
            </a:endParaRPr>
          </a:p>
        </p:txBody>
      </p:sp>
      <p:sp>
        <p:nvSpPr>
          <p:cNvPr id="14341" name="TextBox 10"/>
          <p:cNvSpPr txBox="1">
            <a:spLocks noChangeArrowheads="1"/>
          </p:cNvSpPr>
          <p:nvPr/>
        </p:nvSpPr>
        <p:spPr>
          <a:xfrm>
            <a:off x="7185025" y="1520825"/>
            <a:ext cx="2376488" cy="420052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kumimoji="1" sz="800" b="1">
                <a:solidFill>
                  <a:schemeClr val="tx1"/>
                </a:solidFill>
                <a:latin typeface="굴림"/>
                <a:ea typeface="굴림"/>
              </a:defRPr>
            </a:lvl1pPr>
            <a:lvl2pPr marL="742950" indent="-285750">
              <a:defRPr kumimoji="1" sz="800" b="1">
                <a:solidFill>
                  <a:schemeClr val="tx1"/>
                </a:solidFill>
                <a:latin typeface="굴림"/>
                <a:ea typeface="굴림"/>
              </a:defRPr>
            </a:lvl2pPr>
            <a:lvl3pPr marL="1143000" indent="-228600">
              <a:defRPr kumimoji="1" sz="800" b="1">
                <a:solidFill>
                  <a:schemeClr val="tx1"/>
                </a:solidFill>
                <a:latin typeface="굴림"/>
                <a:ea typeface="굴림"/>
              </a:defRPr>
            </a:lvl3pPr>
            <a:lvl4pPr marL="1600200" indent="-228600">
              <a:defRPr kumimoji="1" sz="800" b="1">
                <a:solidFill>
                  <a:schemeClr val="tx1"/>
                </a:solidFill>
                <a:latin typeface="굴림"/>
                <a:ea typeface="굴림"/>
              </a:defRPr>
            </a:lvl4pPr>
            <a:lvl5pPr marL="2057400" indent="-228600">
              <a:defRPr kumimoji="1" sz="800" b="1">
                <a:solidFill>
                  <a:schemeClr val="tx1"/>
                </a:solidFill>
                <a:latin typeface="굴림"/>
                <a:ea typeface="굴림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굴림"/>
                <a:ea typeface="굴림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굴림"/>
                <a:ea typeface="굴림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굴림"/>
                <a:ea typeface="굴림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굴림"/>
                <a:ea typeface="굴림"/>
              </a:defRPr>
            </a:lvl9pPr>
          </a:lstStyle>
          <a:p>
            <a:pPr marL="0" marR="0" lvl="0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1" lang="ko-KR" altLang="en-US" sz="100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제품의 상세정보를 조회하는 페이지</a:t>
            </a:r>
            <a:endParaRPr kumimoji="1" lang="ko-KR" altLang="en-US" sz="1000" b="0" i="0" u="none" strike="noStrike" kern="1200" cap="none" spc="0" normalizeH="0" baseline="0">
              <a:solidFill>
                <a:schemeClr val="tx1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  <a:p>
            <a:pPr marL="188550" marR="0" lvl="1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 kumimoji="1" lang="en-US" altLang="ko-KR" sz="1000" b="0" i="0" u="none" strike="noStrike" kern="1200" cap="none" spc="0" normalizeH="0" baseline="0">
              <a:solidFill>
                <a:schemeClr val="tx1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  <a:p>
            <a:pPr marL="171450" marR="0" lvl="0" indent="-17145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Arial"/>
              <a:buChar char="•"/>
              <a:defRPr/>
            </a:pPr>
            <a:r>
              <a:rPr kumimoji="1" lang="en-US" altLang="ko-KR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10 : </a:t>
            </a:r>
            <a:r>
              <a:rPr kumimoji="1" lang="ko-KR" altLang="en-US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전체 제품 버튼 </a:t>
            </a:r>
            <a:endParaRPr kumimoji="1" lang="ko-KR" altLang="en-US" sz="950" b="0" i="0" u="none" strike="noStrike" kern="1200" cap="none" spc="0" normalizeH="0" baseline="0">
              <a:solidFill>
                <a:schemeClr val="tx1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  <a:p>
            <a:pPr marL="360000" marR="0" lvl="1" indent="-17145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Arial"/>
              <a:buChar char="•"/>
              <a:defRPr/>
            </a:pPr>
            <a:r>
              <a:rPr kumimoji="1" lang="ko-KR" altLang="en-US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클릭 이벤트 </a:t>
            </a:r>
            <a:r>
              <a:rPr kumimoji="1" lang="en-US" altLang="ko-KR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: </a:t>
            </a:r>
            <a:r>
              <a:rPr kumimoji="1" lang="ko-KR" altLang="en-US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전체 제품 리스트 페이지로 이동</a:t>
            </a:r>
            <a:endParaRPr kumimoji="1" lang="ko-KR" altLang="en-US" sz="950" b="0" i="0" u="none" strike="noStrike" kern="1200" cap="none" spc="0" normalizeH="0" baseline="0">
              <a:solidFill>
                <a:schemeClr val="tx1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  <a:p>
            <a:pPr marL="360000" marR="0" lvl="1" indent="-17145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Arial"/>
              <a:buChar char="•"/>
              <a:defRPr/>
            </a:pPr>
            <a:endParaRPr kumimoji="1" lang="en-US" altLang="ko-KR" sz="950" b="0" i="0" u="none" strike="noStrike" kern="1200" cap="none" spc="0" normalizeH="0" baseline="0">
              <a:solidFill>
                <a:schemeClr val="tx1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  <a:p>
            <a:pPr marL="171450" marR="0" lvl="0" indent="-17145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Arial"/>
              <a:buChar char="•"/>
              <a:defRPr/>
            </a:pPr>
            <a:r>
              <a:rPr kumimoji="1" lang="en-US" altLang="ko-KR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11 : </a:t>
            </a:r>
            <a:r>
              <a:rPr kumimoji="1" lang="ko-KR" altLang="en-US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전제 후기 버튼</a:t>
            </a:r>
            <a:endParaRPr kumimoji="1" lang="ko-KR" altLang="en-US" sz="950" b="0" i="0" u="none" strike="noStrike" kern="1200" cap="none" spc="0" normalizeH="0" baseline="0">
              <a:solidFill>
                <a:schemeClr val="tx1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  <a:p>
            <a:pPr marL="360000" marR="0" lvl="1" indent="-17145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Arial"/>
              <a:buChar char="•"/>
              <a:defRPr/>
            </a:pPr>
            <a:r>
              <a:rPr kumimoji="1" lang="ko-KR" altLang="en-US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클릭 이벤트 </a:t>
            </a:r>
            <a:r>
              <a:rPr kumimoji="1" lang="en-US" altLang="ko-KR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: </a:t>
            </a:r>
            <a:r>
              <a:rPr kumimoji="1" lang="ko-KR" altLang="en-US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전체 후기 리스트 페이지로 이동</a:t>
            </a:r>
            <a:endParaRPr kumimoji="1" lang="ko-KR" altLang="en-US" sz="950" b="0" i="0" u="none" strike="noStrike" kern="1200" cap="none" spc="0" normalizeH="0" baseline="0">
              <a:solidFill>
                <a:schemeClr val="tx1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  <a:p>
            <a:pPr marL="360000" marR="0" lvl="1" indent="-17145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Arial"/>
              <a:buChar char="•"/>
              <a:defRPr/>
            </a:pPr>
            <a:endParaRPr kumimoji="1" lang="en-US" altLang="ko-KR" sz="950" b="0" i="0" u="none" strike="noStrike" kern="1200" cap="none" spc="0" normalizeH="0" baseline="0">
              <a:solidFill>
                <a:schemeClr val="tx1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  <a:p>
            <a:pPr marL="171450" marR="0" lvl="0" indent="-17145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Arial"/>
              <a:buChar char="•"/>
              <a:defRPr/>
            </a:pPr>
            <a:r>
              <a:rPr kumimoji="1" lang="en-US" altLang="ko-KR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12 : </a:t>
            </a:r>
            <a:r>
              <a:rPr kumimoji="1" lang="ko-KR" altLang="en-US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병원 정보 버튼</a:t>
            </a:r>
            <a:endParaRPr kumimoji="1" lang="ko-KR" altLang="en-US" sz="950" b="0" i="0" u="none" strike="noStrike" kern="1200" cap="none" spc="0" normalizeH="0" baseline="0">
              <a:solidFill>
                <a:schemeClr val="tx1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  <a:p>
            <a:pPr marL="360000" marR="0" lvl="1" indent="-17145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Arial"/>
              <a:buChar char="•"/>
              <a:defRPr/>
            </a:pPr>
            <a:r>
              <a:rPr kumimoji="1" lang="ko-KR" altLang="en-US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클릭 이벤트 </a:t>
            </a:r>
            <a:r>
              <a:rPr kumimoji="1" lang="en-US" altLang="ko-KR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: </a:t>
            </a:r>
            <a:r>
              <a:rPr kumimoji="1" lang="ko-KR" altLang="en-US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병원정보를 조회하고 수정하는 페이지로 이동</a:t>
            </a:r>
            <a:endParaRPr kumimoji="1" lang="ko-KR" altLang="en-US" sz="950" b="0" i="0" u="none" strike="noStrike" kern="1200" cap="none" spc="0" normalizeH="0" baseline="0">
              <a:solidFill>
                <a:schemeClr val="tx1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  <a:p>
            <a:pPr marL="360000" marR="0" lvl="1" indent="-17145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Arial"/>
              <a:buChar char="•"/>
              <a:defRPr/>
            </a:pPr>
            <a:endParaRPr kumimoji="1" lang="en-US" altLang="ko-KR" sz="950" b="0" i="0" u="none" strike="noStrike" kern="1200" cap="none" spc="0" normalizeH="0" baseline="0">
              <a:solidFill>
                <a:schemeClr val="tx1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  <a:p>
            <a:pPr marL="171450" marR="0" lvl="0" indent="-17145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Arial"/>
              <a:buChar char="•"/>
              <a:defRPr/>
            </a:pPr>
            <a:r>
              <a:rPr kumimoji="1" lang="en-US" altLang="ko-KR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13 :</a:t>
            </a:r>
            <a:r>
              <a:rPr kumimoji="1" lang="ko-KR" altLang="en-US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 진료 내역 버튼</a:t>
            </a:r>
            <a:endParaRPr kumimoji="1" lang="ko-KR" altLang="en-US" sz="950" b="0" i="0" u="none" strike="noStrike" kern="1200" cap="none" spc="0" normalizeH="0" baseline="0">
              <a:solidFill>
                <a:schemeClr val="tx1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  <a:p>
            <a:pPr marL="360000" marR="0" lvl="1" indent="-17145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Arial"/>
              <a:buChar char="•"/>
              <a:defRPr/>
            </a:pPr>
            <a:r>
              <a:rPr kumimoji="1" lang="ko-KR" altLang="en-US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클릭 이벤트 </a:t>
            </a:r>
            <a:r>
              <a:rPr kumimoji="1" lang="en-US" altLang="ko-KR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: </a:t>
            </a:r>
            <a:r>
              <a:rPr kumimoji="1" lang="ko-KR" altLang="en-US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예약한 내역과 진료 완료된 내역을 볼 수 있는 페이지로 이동</a:t>
            </a:r>
            <a:endParaRPr kumimoji="1" lang="ko-KR" altLang="en-US" sz="950" b="0" i="0" u="none" strike="noStrike" kern="1200" cap="none" spc="0" normalizeH="0" baseline="0">
              <a:solidFill>
                <a:schemeClr val="tx1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  <a:p>
            <a:pPr marL="171450" marR="0" lvl="0" indent="-17145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Arial"/>
              <a:buChar char="•"/>
              <a:defRPr/>
            </a:pPr>
            <a:endParaRPr kumimoji="1" lang="en-US" altLang="ko-KR" sz="950" b="0" i="0" u="none" strike="noStrike" kern="1200" cap="none" spc="0" normalizeH="0" baseline="0">
              <a:solidFill>
                <a:schemeClr val="tx1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  <a:p>
            <a:pPr marL="171450" marR="0" lvl="0" indent="-17145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Arial"/>
              <a:buChar char="•"/>
              <a:defRPr/>
            </a:pPr>
            <a:r>
              <a:rPr kumimoji="1" lang="en-US" altLang="ko-KR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14 : </a:t>
            </a:r>
            <a:r>
              <a:rPr kumimoji="1" lang="ko-KR" altLang="en-US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판매 제품 변경 버튼</a:t>
            </a:r>
            <a:endParaRPr kumimoji="1" lang="ko-KR" altLang="en-US" sz="950" b="0" i="0" u="none" strike="noStrike" kern="1200" cap="none" spc="0" normalizeH="0" baseline="0">
              <a:solidFill>
                <a:schemeClr val="tx1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  <a:p>
            <a:pPr marL="360000" marR="0" lvl="1" indent="-17145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Arial"/>
              <a:buChar char="•"/>
              <a:defRPr/>
            </a:pPr>
            <a:r>
              <a:rPr kumimoji="1" lang="ko-KR" altLang="en-US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클릭 이벤트 </a:t>
            </a:r>
            <a:r>
              <a:rPr kumimoji="1" lang="en-US" altLang="ko-KR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: </a:t>
            </a:r>
            <a:r>
              <a:rPr kumimoji="1" lang="ko-KR" altLang="en-US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해당 병원에서 판매하는 제품을 선택하고 취소하는 페이지로 이동</a:t>
            </a:r>
            <a:endParaRPr kumimoji="1" lang="ko-KR" altLang="en-US" sz="950" b="0" i="0" u="none" strike="noStrike" kern="1200" cap="none" spc="0" normalizeH="0" baseline="0">
              <a:solidFill>
                <a:schemeClr val="tx1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  <a:p>
            <a:pPr marL="171450" marR="0" lvl="0" indent="-17145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Arial"/>
              <a:buChar char="•"/>
              <a:defRPr/>
            </a:pPr>
            <a:endParaRPr kumimoji="1" lang="en-US" altLang="ko-KR" sz="950" b="0" i="0" u="none" strike="noStrike" kern="1200" cap="none" spc="0" normalizeH="0" baseline="0">
              <a:solidFill>
                <a:schemeClr val="tx1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  <a:p>
            <a:pPr marL="171450" marR="0" lvl="0" indent="-17145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Arial"/>
              <a:buChar char="•"/>
              <a:defRPr/>
            </a:pPr>
            <a:r>
              <a:rPr kumimoji="1" lang="en-US" altLang="ko-KR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15 :  </a:t>
            </a:r>
            <a:r>
              <a:rPr kumimoji="1" lang="ko-KR" altLang="en-US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새 제품 등록 버튼</a:t>
            </a:r>
            <a:endParaRPr kumimoji="1" lang="ko-KR" altLang="en-US" sz="950" b="0" i="0" u="none" strike="noStrike" kern="1200" cap="none" spc="0" normalizeH="0" baseline="0">
              <a:solidFill>
                <a:schemeClr val="tx1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  <a:p>
            <a:pPr marL="360000" marR="0" lvl="1" indent="-17145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Arial"/>
              <a:buChar char="•"/>
              <a:defRPr/>
            </a:pPr>
            <a:r>
              <a:rPr kumimoji="1" lang="ko-KR" altLang="en-US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클릭 이벤트 </a:t>
            </a:r>
            <a:r>
              <a:rPr kumimoji="1" lang="en-US" altLang="ko-KR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: </a:t>
            </a:r>
            <a:r>
              <a:rPr kumimoji="1" lang="ko-KR" altLang="en-US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현재 서비스에 등록되어 있지 않은 제품을 새로 등록하는 페이지로 이동</a:t>
            </a:r>
            <a:endParaRPr kumimoji="1" lang="en-US" altLang="ko-KR" sz="950" b="0" i="0" u="none" strike="noStrike" kern="1200" cap="none" spc="0" normalizeH="0" baseline="0">
              <a:solidFill>
                <a:schemeClr val="tx1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14342" name=""/>
          <p:cNvSpPr txBox="1"/>
          <p:nvPr/>
        </p:nvSpPr>
        <p:spPr>
          <a:xfrm>
            <a:off x="1568137" y="1028493"/>
            <a:ext cx="2015794" cy="23642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000" b="0" i="0" baseline="0" mc:Ignorable="hp" hp:hslEmbossed="0">
                <a:solidFill>
                  <a:schemeClr val="tx1"/>
                </a:solidFill>
                <a:latin typeface="돋움체"/>
                <a:ea typeface="돋움체"/>
                <a:cs typeface="+mn-cs"/>
              </a:rPr>
              <a:t>P</a:t>
            </a:r>
            <a:r>
              <a:rPr xmlns:mc="http://schemas.openxmlformats.org/markup-compatibility/2006" xmlns:hp="http://schemas.haansoft.com/office/presentation/8.0" kumimoji="1" lang="en-US" altLang="ko-KR" sz="1000" b="0" i="0" baseline="0" mc:Ignorable="hp" hp:hslEmbossed="0">
                <a:solidFill>
                  <a:schemeClr val="tx1"/>
                </a:solidFill>
                <a:latin typeface="돋움체"/>
                <a:ea typeface="돋움체"/>
                <a:cs typeface="+mn-cs"/>
              </a:rPr>
              <a:t>74</a:t>
            </a:r>
            <a:r>
              <a:rPr xmlns:mc="http://schemas.openxmlformats.org/markup-compatibility/2006" xmlns:hp="http://schemas.haansoft.com/office/presentation/8.0" kumimoji="1" lang="ko-KR" altLang="en-US" sz="1000" b="0" i="0" baseline="0" mc:Ignorable="hp" hp:hslEmbossed="0">
                <a:solidFill>
                  <a:schemeClr val="tx1"/>
                </a:solidFill>
                <a:latin typeface="돋움체"/>
                <a:ea typeface="돋움체"/>
                <a:cs typeface="+mn-cs"/>
              </a:rPr>
              <a:t>0</a:t>
            </a:r>
            <a:endParaRPr xmlns:mc="http://schemas.openxmlformats.org/markup-compatibility/2006" xmlns:hp="http://schemas.haansoft.com/office/presentation/8.0" kumimoji="1" lang="ko-KR" altLang="en-US" sz="1000" b="0" i="0" baseline="0" mc:Ignorable="hp" hp:hslEmbossed="0">
              <a:solidFill>
                <a:schemeClr val="tx1"/>
              </a:solidFill>
              <a:latin typeface="돋움체"/>
              <a:ea typeface="돋움체"/>
              <a:cs typeface="+mn-cs"/>
            </a:endParaRPr>
          </a:p>
        </p:txBody>
      </p:sp>
      <p:sp>
        <p:nvSpPr>
          <p:cNvPr id="14343" name=""/>
          <p:cNvSpPr txBox="1"/>
          <p:nvPr/>
        </p:nvSpPr>
        <p:spPr>
          <a:xfrm>
            <a:off x="4952074" y="1028493"/>
            <a:ext cx="2015793" cy="24604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000" b="0" i="0" baseline="0" mc:Ignorable="hp" hp:hslEmbossed="0">
                <a:solidFill>
                  <a:schemeClr val="tx1"/>
                </a:solidFill>
                <a:latin typeface="돋움체"/>
                <a:ea typeface="돋움체"/>
                <a:cs typeface="+mn-cs"/>
              </a:rPr>
              <a:t>제품 상세 조회 페이지</a:t>
            </a:r>
            <a:endParaRPr xmlns:mc="http://schemas.openxmlformats.org/markup-compatibility/2006" xmlns:hp="http://schemas.haansoft.com/office/presentation/8.0" kumimoji="1" lang="ko-KR" altLang="en-US" sz="1000" b="0" i="0" baseline="0" mc:Ignorable="hp" hp:hslEmbossed="0">
              <a:solidFill>
                <a:schemeClr val="tx1"/>
              </a:solidFill>
              <a:latin typeface="돋움체"/>
              <a:ea typeface="돋움체"/>
              <a:cs typeface="+mn-cs"/>
            </a:endParaRPr>
          </a:p>
        </p:txBody>
      </p:sp>
      <p:sp>
        <p:nvSpPr>
          <p:cNvPr id="14344" name=""/>
          <p:cNvSpPr txBox="1"/>
          <p:nvPr/>
        </p:nvSpPr>
        <p:spPr>
          <a:xfrm>
            <a:off x="4952074" y="746001"/>
            <a:ext cx="2015793" cy="24598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000" b="0" i="0" baseline="0" mc:Ignorable="hp" hp:hslEmbossed="0">
                <a:solidFill>
                  <a:schemeClr val="tx1"/>
                </a:solidFill>
                <a:latin typeface="돋움체"/>
                <a:ea typeface="돋움체"/>
                <a:cs typeface="+mn-cs"/>
              </a:rPr>
              <a:t>제품 상세 조회</a:t>
            </a:r>
            <a:endParaRPr xmlns:mc="http://schemas.openxmlformats.org/markup-compatibility/2006" xmlns:hp="http://schemas.haansoft.com/office/presentation/8.0" kumimoji="1" lang="ko-KR" altLang="en-US" sz="1000" b="0" i="0" baseline="0" mc:Ignorable="hp" hp:hslEmbossed="0">
              <a:solidFill>
                <a:schemeClr val="tx1"/>
              </a:solidFill>
              <a:latin typeface="돋움체"/>
              <a:ea typeface="돋움체"/>
              <a:cs typeface="+mn-cs"/>
            </a:endParaRPr>
          </a:p>
        </p:txBody>
      </p:sp>
      <p:sp>
        <p:nvSpPr>
          <p:cNvPr id="14345" name=""/>
          <p:cNvSpPr/>
          <p:nvPr/>
        </p:nvSpPr>
        <p:spPr>
          <a:xfrm>
            <a:off x="488849" y="2577653"/>
            <a:ext cx="179341" cy="180904"/>
          </a:xfrm>
          <a:prstGeom prst="ellipse">
            <a:avLst/>
          </a:prstGeom>
          <a:solidFill>
            <a:srgbClr val="ffc000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ctr" anchorCtr="0">
            <a:prstTxWarp prst="textNoShape">
              <a:avLst/>
            </a:prstTxWarp>
            <a:noAutofit/>
          </a:bodyPr>
          <a:p>
            <a:pPr marL="0" lvl="0" indent="0" algn="ctr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800" b="1" i="0" baseline="0" mc:Ignorable="hp" hp:hslEmbossed="0">
                <a:solidFill>
                  <a:schemeClr val="bg1"/>
                </a:solidFill>
                <a:latin typeface="굴림"/>
                <a:ea typeface="굴림"/>
                <a:cs typeface="+mn-cs"/>
              </a:rPr>
              <a:t>10</a:t>
            </a:r>
            <a:endParaRPr xmlns:mc="http://schemas.openxmlformats.org/markup-compatibility/2006" xmlns:hp="http://schemas.haansoft.com/office/presentation/8.0" kumimoji="1" lang="ko-KR" altLang="en-US" sz="800" b="1" i="0" mc:Ignorable="hp" hp:hslEmbossed="0">
              <a:solidFill>
                <a:schemeClr val="bg1"/>
              </a:solidFill>
              <a:latin typeface="굴림"/>
              <a:ea typeface="굴림"/>
              <a:cs typeface="+mn-cs"/>
            </a:endParaRPr>
          </a:p>
        </p:txBody>
      </p:sp>
      <p:sp>
        <p:nvSpPr>
          <p:cNvPr id="14346" name=""/>
          <p:cNvSpPr/>
          <p:nvPr/>
        </p:nvSpPr>
        <p:spPr>
          <a:xfrm>
            <a:off x="488849" y="2920484"/>
            <a:ext cx="179341" cy="179341"/>
          </a:xfrm>
          <a:prstGeom prst="ellipse">
            <a:avLst/>
          </a:prstGeom>
          <a:solidFill>
            <a:srgbClr val="ffc000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ctr" anchorCtr="0">
            <a:prstTxWarp prst="textNoShape">
              <a:avLst/>
            </a:prstTxWarp>
            <a:noAutofit/>
          </a:bodyPr>
          <a:p>
            <a:pPr marL="0" lvl="0" indent="0" algn="ctr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800" b="1" i="0" baseline="0" mc:Ignorable="hp" hp:hslEmbossed="0">
                <a:solidFill>
                  <a:schemeClr val="bg1"/>
                </a:solidFill>
                <a:latin typeface="굴림"/>
                <a:ea typeface="굴림"/>
                <a:cs typeface="+mn-cs"/>
              </a:rPr>
              <a:t>11</a:t>
            </a:r>
            <a:endParaRPr xmlns:mc="http://schemas.openxmlformats.org/markup-compatibility/2006" xmlns:hp="http://schemas.haansoft.com/office/presentation/8.0" kumimoji="1" lang="ko-KR" altLang="en-US" sz="800" b="1" i="0" mc:Ignorable="hp" hp:hslEmbossed="0">
              <a:solidFill>
                <a:schemeClr val="bg1"/>
              </a:solidFill>
              <a:latin typeface="굴림"/>
              <a:ea typeface="굴림"/>
              <a:cs typeface="+mn-cs"/>
            </a:endParaRPr>
          </a:p>
        </p:txBody>
      </p:sp>
      <p:sp>
        <p:nvSpPr>
          <p:cNvPr id="14347" name=""/>
          <p:cNvSpPr/>
          <p:nvPr/>
        </p:nvSpPr>
        <p:spPr>
          <a:xfrm>
            <a:off x="479360" y="3387118"/>
            <a:ext cx="180904" cy="179341"/>
          </a:xfrm>
          <a:prstGeom prst="ellipse">
            <a:avLst/>
          </a:prstGeom>
          <a:solidFill>
            <a:srgbClr val="ffc000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ctr" anchorCtr="0">
            <a:prstTxWarp prst="textNoShape">
              <a:avLst/>
            </a:prstTxWarp>
            <a:noAutofit/>
          </a:bodyPr>
          <a:p>
            <a:pPr marL="0" lvl="0" indent="0" algn="ctr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800" b="1" i="0" baseline="0" mc:Ignorable="hp" hp:hslEmbossed="0">
                <a:solidFill>
                  <a:schemeClr val="bg1"/>
                </a:solidFill>
                <a:latin typeface="굴림"/>
                <a:ea typeface="굴림"/>
                <a:cs typeface="+mn-cs"/>
              </a:rPr>
              <a:t>12</a:t>
            </a:r>
            <a:endParaRPr xmlns:mc="http://schemas.openxmlformats.org/markup-compatibility/2006" xmlns:hp="http://schemas.haansoft.com/office/presentation/8.0" kumimoji="1" lang="ko-KR" altLang="en-US" sz="800" b="1" i="0" mc:Ignorable="hp" hp:hslEmbossed="0">
              <a:solidFill>
                <a:schemeClr val="bg1"/>
              </a:solidFill>
              <a:latin typeface="굴림"/>
              <a:ea typeface="굴림"/>
              <a:cs typeface="+mn-cs"/>
            </a:endParaRPr>
          </a:p>
        </p:txBody>
      </p:sp>
      <p:sp>
        <p:nvSpPr>
          <p:cNvPr id="14348" name=""/>
          <p:cNvSpPr/>
          <p:nvPr/>
        </p:nvSpPr>
        <p:spPr>
          <a:xfrm>
            <a:off x="488849" y="3744239"/>
            <a:ext cx="179341" cy="179341"/>
          </a:xfrm>
          <a:prstGeom prst="ellipse">
            <a:avLst/>
          </a:prstGeom>
          <a:solidFill>
            <a:srgbClr val="ffc000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ctr" anchorCtr="0">
            <a:prstTxWarp prst="textNoShape">
              <a:avLst/>
            </a:prstTxWarp>
            <a:noAutofit/>
          </a:bodyPr>
          <a:p>
            <a:pPr marL="0" lvl="0" indent="0" algn="ctr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800" b="1" i="0" baseline="0" mc:Ignorable="hp" hp:hslEmbossed="0">
                <a:solidFill>
                  <a:schemeClr val="bg1"/>
                </a:solidFill>
                <a:latin typeface="굴림"/>
                <a:ea typeface="굴림"/>
                <a:cs typeface="+mn-cs"/>
              </a:rPr>
              <a:t>14</a:t>
            </a:r>
            <a:endParaRPr xmlns:mc="http://schemas.openxmlformats.org/markup-compatibility/2006" xmlns:hp="http://schemas.haansoft.com/office/presentation/8.0" kumimoji="1" lang="ko-KR" altLang="en-US" sz="800" b="1" i="0" mc:Ignorable="hp" hp:hslEmbossed="0">
              <a:solidFill>
                <a:schemeClr val="bg1"/>
              </a:solidFill>
              <a:latin typeface="굴림"/>
              <a:ea typeface="굴림"/>
              <a:cs typeface="+mn-cs"/>
            </a:endParaRPr>
          </a:p>
        </p:txBody>
      </p:sp>
      <p:sp>
        <p:nvSpPr>
          <p:cNvPr id="14349" name=""/>
          <p:cNvSpPr txBox="1"/>
          <p:nvPr/>
        </p:nvSpPr>
        <p:spPr>
          <a:xfrm>
            <a:off x="4799748" y="3275986"/>
            <a:ext cx="304707" cy="30476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noAutofit/>
          </a:bodyPr>
          <a:p>
            <a:pPr marL="0" lvl="0" indent="0" algn="l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800" b="1" i="0" baseline="0" mc:Ignorable="hp" hp:hslEmbossed="0">
              <a:solidFill>
                <a:schemeClr val="tx1"/>
              </a:solidFill>
              <a:latin typeface="굴림"/>
              <a:ea typeface="굴림"/>
              <a:cs typeface="+mn-cs"/>
            </a:endParaRPr>
          </a:p>
        </p:txBody>
      </p:sp>
      <p:sp>
        <p:nvSpPr>
          <p:cNvPr id="14350" name=""/>
          <p:cNvSpPr/>
          <p:nvPr/>
        </p:nvSpPr>
        <p:spPr>
          <a:xfrm>
            <a:off x="503139" y="3914036"/>
            <a:ext cx="179341" cy="179397"/>
          </a:xfrm>
          <a:prstGeom prst="ellipse">
            <a:avLst/>
          </a:prstGeom>
          <a:solidFill>
            <a:srgbClr val="ffc000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ctr" anchorCtr="0">
            <a:prstTxWarp prst="textNoShape">
              <a:avLst/>
            </a:prstTxWarp>
            <a:noAutofit/>
          </a:bodyPr>
          <a:p>
            <a:pPr marL="0" lvl="0" indent="0" algn="ctr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800" b="1" i="0" baseline="0" mc:Ignorable="hp" hp:hslEmbossed="0">
                <a:solidFill>
                  <a:schemeClr val="bg1"/>
                </a:solidFill>
                <a:latin typeface="굴림"/>
                <a:ea typeface="굴림"/>
                <a:cs typeface="+mn-cs"/>
              </a:rPr>
              <a:t>15</a:t>
            </a:r>
            <a:endParaRPr xmlns:mc="http://schemas.openxmlformats.org/markup-compatibility/2006" xmlns:hp="http://schemas.haansoft.com/office/presentation/8.0" kumimoji="1" lang="ko-KR" altLang="en-US" sz="800" b="1" i="0" mc:Ignorable="hp" hp:hslEmbossed="0">
              <a:solidFill>
                <a:schemeClr val="bg1"/>
              </a:solidFill>
              <a:latin typeface="굴림"/>
              <a:ea typeface="굴림"/>
              <a:cs typeface="+mn-cs"/>
            </a:endParaRPr>
          </a:p>
        </p:txBody>
      </p:sp>
      <p:sp>
        <p:nvSpPr>
          <p:cNvPr id="14351" name=""/>
          <p:cNvSpPr/>
          <p:nvPr/>
        </p:nvSpPr>
        <p:spPr>
          <a:xfrm>
            <a:off x="479360" y="3563278"/>
            <a:ext cx="180904" cy="180960"/>
          </a:xfrm>
          <a:prstGeom prst="ellipse">
            <a:avLst/>
          </a:prstGeom>
          <a:solidFill>
            <a:srgbClr val="ffc000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ctr" anchorCtr="0">
            <a:prstTxWarp prst="textNoShape">
              <a:avLst/>
            </a:prstTxWarp>
            <a:noAutofit/>
          </a:bodyPr>
          <a:p>
            <a:pPr marL="0" lvl="0" indent="0" algn="ctr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800" b="1" i="0" baseline="0" mc:Ignorable="hp" hp:hslEmbossed="0">
                <a:solidFill>
                  <a:schemeClr val="bg1"/>
                </a:solidFill>
                <a:latin typeface="굴림"/>
                <a:ea typeface="굴림"/>
                <a:cs typeface="+mn-cs"/>
              </a:rPr>
              <a:t>13</a:t>
            </a:r>
            <a:endParaRPr xmlns:mc="http://schemas.openxmlformats.org/markup-compatibility/2006" xmlns:hp="http://schemas.haansoft.com/office/presentation/8.0" kumimoji="1" lang="ko-KR" altLang="en-US" sz="800" b="1" i="0" mc:Ignorable="hp" hp:hslEmbossed="0">
              <a:solidFill>
                <a:schemeClr val="bg1"/>
              </a:solidFill>
              <a:latin typeface="굴림"/>
              <a:ea typeface="굴림"/>
              <a:cs typeface="+mn-cs"/>
            </a:endParaRPr>
          </a:p>
        </p:txBody>
      </p:sp>
      <p:sp>
        <p:nvSpPr>
          <p:cNvPr id="14352" name=""/>
          <p:cNvSpPr txBox="1"/>
          <p:nvPr/>
        </p:nvSpPr>
        <p:spPr>
          <a:xfrm>
            <a:off x="488849" y="6455185"/>
            <a:ext cx="3241101" cy="14564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0" tIns="0" rIns="0" bIns="0" anchor="t" anchorCtr="0">
            <a:prstTxWarp prst="textNoShape">
              <a:avLst/>
            </a:prstTxWarp>
            <a:sp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en-US" altLang="ko-KR" sz="1000" b="0" i="0" baseline="0" mc:Ignorable="hp" hp:hslEmbossed="0">
                <a:solidFill>
                  <a:schemeClr val="tx1"/>
                </a:solidFill>
                <a:latin typeface="돋움"/>
                <a:ea typeface="돋움"/>
              </a:rPr>
              <a:t>petAm-</a:t>
            </a:r>
            <a:r>
              <a:rPr xmlns:mc="http://schemas.openxmlformats.org/markup-compatibility/2006" xmlns:hp="http://schemas.haansoft.com/office/presentation/8.0" kumimoji="1" lang="ko-KR" altLang="en-US" sz="1000" b="0" i="0" baseline="0" mc:Ignorable="hp" hp:hslEmbossed="0">
                <a:solidFill>
                  <a:schemeClr val="tx1"/>
                </a:solidFill>
                <a:latin typeface="돋움"/>
                <a:ea typeface="돋움"/>
              </a:rPr>
              <a:t>반려동물 관리 앱</a:t>
            </a:r>
            <a:endParaRPr xmlns:mc="http://schemas.openxmlformats.org/markup-compatibility/2006" xmlns:hp="http://schemas.haansoft.com/office/presentation/8.0" kumimoji="1" lang="ko-KR" altLang="en-US" sz="1000" b="0" i="0" baseline="0" mc:Ignorable="hp" hp:hslEmbossed="0">
              <a:solidFill>
                <a:schemeClr val="tx1"/>
              </a:solidFill>
              <a:latin typeface="돋움"/>
              <a:ea typeface="돋움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1" name="" descr="테이블이(가) 표시된 사진  자동 생성된 설명"/>
          <p:cNvPicPr/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415840" y="1557029"/>
            <a:ext cx="6767874" cy="413948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sp>
        <p:nvSpPr>
          <p:cNvPr id="15362" name=""/>
          <p:cNvSpPr txBox="1"/>
          <p:nvPr/>
        </p:nvSpPr>
        <p:spPr>
          <a:xfrm>
            <a:off x="1568137" y="747564"/>
            <a:ext cx="1336438" cy="24604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000" b="0" i="0" baseline="0" mc:Ignorable="hp" hp:hslEmbossed="0">
                <a:solidFill>
                  <a:schemeClr val="tx1"/>
                </a:solidFill>
                <a:latin typeface="돋움체"/>
                <a:ea typeface="돋움체"/>
                <a:cs typeface="+mn-cs"/>
              </a:rPr>
              <a:t>후기 목록 조회	</a:t>
            </a:r>
            <a:endParaRPr xmlns:mc="http://schemas.openxmlformats.org/markup-compatibility/2006" xmlns:hp="http://schemas.haansoft.com/office/presentation/8.0" kumimoji="1" lang="ko-KR" altLang="en-US" sz="1000" b="0" i="0" mc:Ignorable="hp" hp:hslEmbossed="0">
              <a:solidFill>
                <a:schemeClr val="tx1"/>
              </a:solidFill>
              <a:latin typeface="돋움체"/>
              <a:ea typeface="돋움체"/>
              <a:cs typeface="+mn-cs"/>
            </a:endParaRPr>
          </a:p>
        </p:txBody>
      </p:sp>
      <p:sp>
        <p:nvSpPr>
          <p:cNvPr id="15363" name=""/>
          <p:cNvSpPr txBox="1"/>
          <p:nvPr/>
        </p:nvSpPr>
        <p:spPr>
          <a:xfrm>
            <a:off x="8340812" y="747564"/>
            <a:ext cx="1336383" cy="24442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000" b="0" i="0" baseline="0" mc:Ignorable="hp" hp:hslEmbossed="0">
                <a:solidFill>
                  <a:schemeClr val="tx1"/>
                </a:solidFill>
                <a:latin typeface="돋움체"/>
                <a:ea typeface="돋움체"/>
                <a:cs typeface="+mn-cs"/>
              </a:rPr>
              <a:t>2021.08.31</a:t>
            </a:r>
            <a:endParaRPr xmlns:mc="http://schemas.openxmlformats.org/markup-compatibility/2006" xmlns:hp="http://schemas.haansoft.com/office/presentation/8.0" kumimoji="1" lang="ko-KR" altLang="en-US" sz="1000" b="0" i="0" mc:Ignorable="hp" hp:hslEmbossed="0">
              <a:solidFill>
                <a:schemeClr val="tx1"/>
              </a:solidFill>
              <a:latin typeface="돋움체"/>
              <a:ea typeface="돋움체"/>
              <a:cs typeface="+mn-cs"/>
            </a:endParaRPr>
          </a:p>
        </p:txBody>
      </p:sp>
      <p:sp>
        <p:nvSpPr>
          <p:cNvPr id="15364" name=""/>
          <p:cNvSpPr txBox="1"/>
          <p:nvPr/>
        </p:nvSpPr>
        <p:spPr>
          <a:xfrm>
            <a:off x="8340812" y="991988"/>
            <a:ext cx="1336383" cy="24442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000" b="0" i="0" baseline="0" mc:Ignorable="hp" hp:hslEmbossed="0">
                <a:solidFill>
                  <a:schemeClr val="tx1"/>
                </a:solidFill>
                <a:latin typeface="돋움체"/>
                <a:ea typeface="돋움체"/>
                <a:cs typeface="+mn-cs"/>
              </a:rPr>
              <a:t>김주희</a:t>
            </a:r>
            <a:endParaRPr xmlns:mc="http://schemas.openxmlformats.org/markup-compatibility/2006" xmlns:hp="http://schemas.haansoft.com/office/presentation/8.0" kumimoji="1" lang="ko-KR" altLang="en-US" sz="1000" b="0" i="0" baseline="0" mc:Ignorable="hp" hp:hslEmbossed="0">
              <a:solidFill>
                <a:schemeClr val="tx1"/>
              </a:solidFill>
              <a:latin typeface="돋움체"/>
              <a:ea typeface="돋움체"/>
              <a:cs typeface="+mn-cs"/>
            </a:endParaRPr>
          </a:p>
        </p:txBody>
      </p:sp>
      <p:sp>
        <p:nvSpPr>
          <p:cNvPr id="15365" name="TextBox 10"/>
          <p:cNvSpPr txBox="1">
            <a:spLocks noChangeArrowheads="1"/>
          </p:cNvSpPr>
          <p:nvPr/>
        </p:nvSpPr>
        <p:spPr>
          <a:xfrm>
            <a:off x="7185025" y="1520825"/>
            <a:ext cx="2376488" cy="289242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kumimoji="1" sz="800" b="1">
                <a:solidFill>
                  <a:schemeClr val="tx1"/>
                </a:solidFill>
                <a:latin typeface="굴림"/>
                <a:ea typeface="굴림"/>
              </a:defRPr>
            </a:lvl1pPr>
            <a:lvl2pPr marL="742950" indent="-285750">
              <a:defRPr kumimoji="1" sz="800" b="1">
                <a:solidFill>
                  <a:schemeClr val="tx1"/>
                </a:solidFill>
                <a:latin typeface="굴림"/>
                <a:ea typeface="굴림"/>
              </a:defRPr>
            </a:lvl2pPr>
            <a:lvl3pPr marL="1143000" indent="-228600">
              <a:defRPr kumimoji="1" sz="800" b="1">
                <a:solidFill>
                  <a:schemeClr val="tx1"/>
                </a:solidFill>
                <a:latin typeface="굴림"/>
                <a:ea typeface="굴림"/>
              </a:defRPr>
            </a:lvl3pPr>
            <a:lvl4pPr marL="1600200" indent="-228600">
              <a:defRPr kumimoji="1" sz="800" b="1">
                <a:solidFill>
                  <a:schemeClr val="tx1"/>
                </a:solidFill>
                <a:latin typeface="굴림"/>
                <a:ea typeface="굴림"/>
              </a:defRPr>
            </a:lvl4pPr>
            <a:lvl5pPr marL="2057400" indent="-228600">
              <a:defRPr kumimoji="1" sz="800" b="1">
                <a:solidFill>
                  <a:schemeClr val="tx1"/>
                </a:solidFill>
                <a:latin typeface="굴림"/>
                <a:ea typeface="굴림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굴림"/>
                <a:ea typeface="굴림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굴림"/>
                <a:ea typeface="굴림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굴림"/>
                <a:ea typeface="굴림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굴림"/>
                <a:ea typeface="굴림"/>
              </a:defRPr>
            </a:lvl9pPr>
          </a:lstStyle>
          <a:p>
            <a:pPr marL="0" marR="0" lvl="0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1" lang="ko-KR" altLang="en-US" sz="100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개인 사용자가 작성한 모든 후기를 조회할 수 있는 페이지</a:t>
            </a:r>
            <a:endParaRPr kumimoji="1" lang="ko-KR" altLang="en-US" sz="1000" b="0" i="0" u="none" strike="noStrike" kern="1200" cap="none" spc="0" normalizeH="0" baseline="0">
              <a:solidFill>
                <a:schemeClr val="tx1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  <a:p>
            <a:pPr marL="188550" marR="0" lvl="1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 kumimoji="1" lang="en-US" altLang="ko-KR" sz="1000" b="0" i="0" u="none" strike="noStrike" kern="1200" cap="none" spc="0" normalizeH="0" baseline="0">
              <a:solidFill>
                <a:schemeClr val="tx1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  <a:p>
            <a:pPr marL="171450" marR="0" lvl="0" indent="-17145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Arial"/>
              <a:buChar char="•"/>
              <a:defRPr/>
            </a:pPr>
            <a:r>
              <a:rPr kumimoji="1" lang="en-US" altLang="ko-KR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1 : Reviews </a:t>
            </a:r>
            <a:r>
              <a:rPr kumimoji="1" lang="ko-KR" altLang="en-US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제목</a:t>
            </a:r>
            <a:endParaRPr kumimoji="1" lang="ko-KR" altLang="en-US" sz="950" b="0" i="0" u="none" strike="noStrike" kern="1200" cap="none" spc="0" normalizeH="0" baseline="0">
              <a:solidFill>
                <a:schemeClr val="tx1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  <a:p>
            <a:pPr marL="742950" marR="0" lvl="1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 kumimoji="1" lang="en-US" altLang="ko-KR" sz="950" b="0" i="0" u="none" strike="noStrike" kern="1200" cap="none" spc="0" normalizeH="0" baseline="0">
              <a:solidFill>
                <a:schemeClr val="tx1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  <a:p>
            <a:pPr marL="171450" marR="0" lvl="0" indent="-17145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Arial"/>
              <a:buChar char="•"/>
              <a:defRPr/>
            </a:pPr>
            <a:r>
              <a:rPr kumimoji="1" lang="en-US" altLang="ko-KR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2 : </a:t>
            </a:r>
            <a:r>
              <a:rPr kumimoji="1" lang="ko-KR" altLang="en-US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글의 번호</a:t>
            </a:r>
            <a:endParaRPr kumimoji="1" lang="ko-KR" altLang="en-US" sz="950" b="0" i="0" u="none" strike="noStrike" kern="1200" cap="none" spc="0" normalizeH="0" baseline="0">
              <a:solidFill>
                <a:schemeClr val="tx1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  <a:p>
            <a:pPr marL="171450" marR="0" lvl="0" indent="-17145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Arial"/>
              <a:buChar char="•"/>
              <a:defRPr/>
            </a:pPr>
            <a:endParaRPr kumimoji="1" lang="en-US" altLang="ko-KR" sz="950" b="0" i="0" u="none" strike="noStrike" kern="1200" cap="none" spc="0" normalizeH="0" baseline="0">
              <a:solidFill>
                <a:schemeClr val="tx1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  <a:p>
            <a:pPr marL="171450" marR="0" lvl="0" indent="-17145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Arial"/>
              <a:buChar char="•"/>
              <a:defRPr/>
            </a:pPr>
            <a:r>
              <a:rPr kumimoji="1" lang="en-US" altLang="ko-KR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3</a:t>
            </a:r>
            <a:r>
              <a:rPr kumimoji="1" lang="ko-KR" altLang="en-US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 </a:t>
            </a:r>
            <a:r>
              <a:rPr kumimoji="1" lang="en-US" altLang="ko-KR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:</a:t>
            </a:r>
            <a:r>
              <a:rPr kumimoji="1" lang="ko-KR" altLang="en-US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 글의 제목</a:t>
            </a:r>
            <a:endParaRPr kumimoji="1" lang="ko-KR" altLang="en-US" sz="950" b="0" i="0" u="none" strike="noStrike" kern="1200" cap="none" spc="0" normalizeH="0" baseline="0">
              <a:solidFill>
                <a:schemeClr val="tx1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  <a:p>
            <a:pPr marL="171450" marR="0" lvl="0" indent="-17145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Arial"/>
              <a:buChar char="•"/>
              <a:defRPr/>
            </a:pPr>
            <a:endParaRPr kumimoji="1" lang="en-US" altLang="ko-KR" sz="950" b="0" i="0" u="none" strike="noStrike" kern="1200" cap="none" spc="0" normalizeH="0" baseline="0">
              <a:solidFill>
                <a:schemeClr val="tx1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  <a:p>
            <a:pPr marL="171450" marR="0" lvl="0" indent="-17145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Arial"/>
              <a:buChar char="•"/>
              <a:defRPr/>
            </a:pPr>
            <a:r>
              <a:rPr kumimoji="1" lang="en-US" altLang="ko-KR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4 : </a:t>
            </a:r>
            <a:r>
              <a:rPr kumimoji="1" lang="ko-KR" altLang="en-US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글의 등록일</a:t>
            </a:r>
            <a:endParaRPr kumimoji="1" lang="ko-KR" altLang="en-US" sz="950" b="0" i="0" u="none" strike="noStrike" kern="1200" cap="none" spc="0" normalizeH="0" baseline="0">
              <a:solidFill>
                <a:schemeClr val="tx1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  <a:p>
            <a:pPr marL="171450" marR="0" lvl="0" indent="-17145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Arial"/>
              <a:buChar char="•"/>
              <a:defRPr/>
            </a:pPr>
            <a:endParaRPr kumimoji="1" lang="en-US" altLang="ko-KR" sz="950" b="0" i="0" u="none" strike="noStrike" kern="1200" cap="none" spc="0" normalizeH="0" baseline="0">
              <a:solidFill>
                <a:schemeClr val="tx1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  <a:p>
            <a:pPr marL="171450" marR="0" lvl="0" indent="-17145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Arial"/>
              <a:buChar char="•"/>
              <a:defRPr/>
            </a:pPr>
            <a:r>
              <a:rPr kumimoji="1" lang="en-US" altLang="ko-KR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5 :  </a:t>
            </a:r>
            <a:r>
              <a:rPr kumimoji="1" lang="ko-KR" altLang="en-US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글의 작성자</a:t>
            </a:r>
            <a:endParaRPr kumimoji="1" lang="ko-KR" altLang="en-US" sz="950" b="0" i="0" u="none" strike="noStrike" kern="1200" cap="none" spc="0" normalizeH="0" baseline="0">
              <a:solidFill>
                <a:schemeClr val="tx1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  <a:p>
            <a:pPr marL="171450" marR="0" lvl="0" indent="-17145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Arial"/>
              <a:buChar char="•"/>
              <a:defRPr/>
            </a:pPr>
            <a:endParaRPr kumimoji="1" lang="en-US" altLang="ko-KR" sz="950" b="0" i="0" u="none" strike="noStrike" kern="1200" cap="none" spc="0" normalizeH="0" baseline="0">
              <a:solidFill>
                <a:schemeClr val="tx1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  <a:p>
            <a:pPr marL="171450" marR="0" lvl="0" indent="-17145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Arial"/>
              <a:buChar char="•"/>
              <a:defRPr/>
            </a:pPr>
            <a:r>
              <a:rPr kumimoji="1" lang="en-US" altLang="ko-KR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6 : </a:t>
            </a:r>
            <a:r>
              <a:rPr kumimoji="1" lang="ko-KR" altLang="en-US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글의 조회수</a:t>
            </a:r>
            <a:endParaRPr kumimoji="1" lang="ko-KR" altLang="en-US" sz="950" b="0" i="0" u="none" strike="noStrike" kern="1200" cap="none" spc="0" normalizeH="0" baseline="0">
              <a:solidFill>
                <a:schemeClr val="tx1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  <a:p>
            <a:pPr marL="171450" marR="0" lvl="0" indent="-17145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Arial"/>
              <a:buChar char="•"/>
              <a:defRPr/>
            </a:pPr>
            <a:endParaRPr kumimoji="1" lang="en-US" altLang="ko-KR" sz="950" b="0" i="0" u="none" strike="noStrike" kern="1200" cap="none" spc="0" normalizeH="0" baseline="0">
              <a:solidFill>
                <a:schemeClr val="tx1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  <a:p>
            <a:pPr marL="171450" marR="0" lvl="0" indent="-17145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Arial"/>
              <a:buChar char="•"/>
              <a:defRPr/>
            </a:pPr>
            <a:r>
              <a:rPr kumimoji="1" lang="en-US" altLang="ko-KR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7 : </a:t>
            </a:r>
            <a:r>
              <a:rPr kumimoji="1" lang="ko-KR" altLang="en-US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각 글의 정보</a:t>
            </a:r>
            <a:endParaRPr kumimoji="1" lang="ko-KR" altLang="en-US" sz="950" b="0" i="0" u="none" strike="noStrike" kern="1200" cap="none" spc="0" normalizeH="0" baseline="0">
              <a:solidFill>
                <a:schemeClr val="tx1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  <a:p>
            <a:pPr marL="360000" marR="0" lvl="1" indent="-17145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Arial"/>
              <a:buChar char="•"/>
              <a:defRPr/>
            </a:pPr>
            <a:r>
              <a:rPr kumimoji="1" lang="ko-KR" altLang="en-US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클릭 이벤트 </a:t>
            </a:r>
            <a:r>
              <a:rPr kumimoji="1" lang="en-US" altLang="ko-KR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: </a:t>
            </a:r>
            <a:r>
              <a:rPr kumimoji="1" lang="ko-KR" altLang="en-US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글의 상세정보를 볼 수 있는 페이지로 이동</a:t>
            </a:r>
            <a:endParaRPr kumimoji="1" lang="ko-KR" altLang="en-US" sz="950" b="0" i="0" u="none" strike="noStrike" kern="1200" cap="none" spc="0" normalizeH="0" baseline="0">
              <a:solidFill>
                <a:schemeClr val="tx1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  <a:p>
            <a:pPr marL="360000" marR="0" lvl="1" indent="-17145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Arial"/>
              <a:buChar char="•"/>
              <a:defRPr/>
            </a:pPr>
            <a:endParaRPr kumimoji="1" lang="en-US" altLang="ko-KR" sz="950" b="0" i="0" u="none" strike="noStrike" kern="1200" cap="none" spc="0" normalizeH="0" baseline="0">
              <a:solidFill>
                <a:schemeClr val="tx1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15366" name=""/>
          <p:cNvSpPr txBox="1"/>
          <p:nvPr/>
        </p:nvSpPr>
        <p:spPr>
          <a:xfrm>
            <a:off x="1568137" y="1028493"/>
            <a:ext cx="2015794" cy="23642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000" b="0" i="0" baseline="0" mc:Ignorable="hp" hp:hslEmbossed="0">
                <a:solidFill>
                  <a:schemeClr val="tx1"/>
                </a:solidFill>
                <a:latin typeface="돋움체"/>
                <a:ea typeface="돋움체"/>
                <a:cs typeface="+mn-cs"/>
              </a:rPr>
              <a:t>P</a:t>
            </a:r>
            <a:r>
              <a:rPr xmlns:mc="http://schemas.openxmlformats.org/markup-compatibility/2006" xmlns:hp="http://schemas.haansoft.com/office/presentation/8.0" kumimoji="1" lang="en-US" altLang="ko-KR" sz="1000" b="0" i="0" baseline="0" mc:Ignorable="hp" hp:hslEmbossed="0">
                <a:solidFill>
                  <a:schemeClr val="tx1"/>
                </a:solidFill>
                <a:latin typeface="돋움체"/>
                <a:ea typeface="돋움체"/>
                <a:cs typeface="+mn-cs"/>
              </a:rPr>
              <a:t>81</a:t>
            </a:r>
            <a:r>
              <a:rPr xmlns:mc="http://schemas.openxmlformats.org/markup-compatibility/2006" xmlns:hp="http://schemas.haansoft.com/office/presentation/8.0" kumimoji="1" lang="ko-KR" altLang="en-US" sz="1000" b="0" i="0" baseline="0" mc:Ignorable="hp" hp:hslEmbossed="0">
                <a:solidFill>
                  <a:schemeClr val="tx1"/>
                </a:solidFill>
                <a:latin typeface="돋움체"/>
                <a:ea typeface="돋움체"/>
                <a:cs typeface="+mn-cs"/>
              </a:rPr>
              <a:t>0</a:t>
            </a:r>
            <a:endParaRPr xmlns:mc="http://schemas.openxmlformats.org/markup-compatibility/2006" xmlns:hp="http://schemas.haansoft.com/office/presentation/8.0" kumimoji="1" lang="ko-KR" altLang="en-US" sz="1000" b="0" i="0" baseline="0" mc:Ignorable="hp" hp:hslEmbossed="0">
              <a:solidFill>
                <a:schemeClr val="tx1"/>
              </a:solidFill>
              <a:latin typeface="돋움체"/>
              <a:ea typeface="돋움체"/>
              <a:cs typeface="+mn-cs"/>
            </a:endParaRPr>
          </a:p>
        </p:txBody>
      </p:sp>
      <p:sp>
        <p:nvSpPr>
          <p:cNvPr id="15367" name=""/>
          <p:cNvSpPr txBox="1"/>
          <p:nvPr/>
        </p:nvSpPr>
        <p:spPr>
          <a:xfrm>
            <a:off x="4952074" y="1028493"/>
            <a:ext cx="2015793" cy="24604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000" b="0" i="0" baseline="0" mc:Ignorable="hp" hp:hslEmbossed="0">
                <a:solidFill>
                  <a:schemeClr val="tx1"/>
                </a:solidFill>
                <a:latin typeface="돋움체"/>
                <a:ea typeface="돋움체"/>
                <a:cs typeface="+mn-cs"/>
              </a:rPr>
              <a:t>후기 목록 조회 페이지</a:t>
            </a:r>
            <a:endParaRPr xmlns:mc="http://schemas.openxmlformats.org/markup-compatibility/2006" xmlns:hp="http://schemas.haansoft.com/office/presentation/8.0" kumimoji="1" lang="ko-KR" altLang="en-US" sz="1000" b="0" i="0" baseline="0" mc:Ignorable="hp" hp:hslEmbossed="0">
              <a:solidFill>
                <a:schemeClr val="tx1"/>
              </a:solidFill>
              <a:latin typeface="돋움체"/>
              <a:ea typeface="돋움체"/>
              <a:cs typeface="+mn-cs"/>
            </a:endParaRPr>
          </a:p>
        </p:txBody>
      </p:sp>
      <p:sp>
        <p:nvSpPr>
          <p:cNvPr id="15368" name=""/>
          <p:cNvSpPr txBox="1"/>
          <p:nvPr/>
        </p:nvSpPr>
        <p:spPr>
          <a:xfrm>
            <a:off x="4952074" y="746001"/>
            <a:ext cx="2015793" cy="24598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000" b="0" i="0" baseline="0" mc:Ignorable="hp" hp:hslEmbossed="0">
                <a:solidFill>
                  <a:schemeClr val="tx1"/>
                </a:solidFill>
                <a:latin typeface="돋움체"/>
                <a:ea typeface="돋움체"/>
                <a:cs typeface="+mn-cs"/>
              </a:rPr>
              <a:t>후기 목록 조회</a:t>
            </a:r>
            <a:endParaRPr xmlns:mc="http://schemas.openxmlformats.org/markup-compatibility/2006" xmlns:hp="http://schemas.haansoft.com/office/presentation/8.0" kumimoji="1" lang="ko-KR" altLang="en-US" sz="1000" b="0" i="0" baseline="0" mc:Ignorable="hp" hp:hslEmbossed="0">
              <a:solidFill>
                <a:schemeClr val="tx1"/>
              </a:solidFill>
              <a:latin typeface="돋움체"/>
              <a:ea typeface="돋움체"/>
              <a:cs typeface="+mn-cs"/>
            </a:endParaRPr>
          </a:p>
        </p:txBody>
      </p:sp>
      <p:sp>
        <p:nvSpPr>
          <p:cNvPr id="15369" name=""/>
          <p:cNvSpPr/>
          <p:nvPr/>
        </p:nvSpPr>
        <p:spPr>
          <a:xfrm>
            <a:off x="3695008" y="2587142"/>
            <a:ext cx="179397" cy="180960"/>
          </a:xfrm>
          <a:prstGeom prst="ellipse">
            <a:avLst/>
          </a:prstGeom>
          <a:solidFill>
            <a:srgbClr val="ffc000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ctr" anchorCtr="0">
            <a:prstTxWarp prst="textNoShape">
              <a:avLst/>
            </a:prstTxWarp>
            <a:noAutofit/>
          </a:bodyPr>
          <a:p>
            <a:pPr marL="0" lvl="0" indent="0" algn="ctr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800" b="1" i="0" baseline="0" mc:Ignorable="hp" hp:hslEmbossed="0">
                <a:solidFill>
                  <a:schemeClr val="bg1"/>
                </a:solidFill>
                <a:latin typeface="굴림"/>
                <a:ea typeface="굴림"/>
                <a:cs typeface="+mn-cs"/>
              </a:rPr>
              <a:t>1</a:t>
            </a:r>
            <a:endParaRPr xmlns:mc="http://schemas.openxmlformats.org/markup-compatibility/2006" xmlns:hp="http://schemas.haansoft.com/office/presentation/8.0" kumimoji="1" lang="ko-KR" altLang="en-US" sz="800" b="1" i="0" mc:Ignorable="hp" hp:hslEmbossed="0">
              <a:solidFill>
                <a:schemeClr val="bg1"/>
              </a:solidFill>
              <a:latin typeface="굴림"/>
              <a:ea typeface="굴림"/>
              <a:cs typeface="+mn-cs"/>
            </a:endParaRPr>
          </a:p>
        </p:txBody>
      </p:sp>
      <p:sp>
        <p:nvSpPr>
          <p:cNvPr id="15370" name=""/>
          <p:cNvSpPr/>
          <p:nvPr/>
        </p:nvSpPr>
        <p:spPr>
          <a:xfrm>
            <a:off x="1893553" y="2888724"/>
            <a:ext cx="179341" cy="179341"/>
          </a:xfrm>
          <a:prstGeom prst="ellipse">
            <a:avLst/>
          </a:prstGeom>
          <a:solidFill>
            <a:srgbClr val="ffc000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ctr" anchorCtr="0">
            <a:prstTxWarp prst="textNoShape">
              <a:avLst/>
            </a:prstTxWarp>
            <a:noAutofit/>
          </a:bodyPr>
          <a:p>
            <a:pPr marL="0" lvl="0" indent="0" algn="ctr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800" b="1" i="0" baseline="0" mc:Ignorable="hp" hp:hslEmbossed="0">
                <a:solidFill>
                  <a:schemeClr val="bg1"/>
                </a:solidFill>
                <a:latin typeface="굴림"/>
                <a:ea typeface="굴림"/>
                <a:cs typeface="+mn-cs"/>
              </a:rPr>
              <a:t>2</a:t>
            </a:r>
            <a:endParaRPr xmlns:mc="http://schemas.openxmlformats.org/markup-compatibility/2006" xmlns:hp="http://schemas.haansoft.com/office/presentation/8.0" kumimoji="1" lang="ko-KR" altLang="en-US" sz="800" b="1" i="0" mc:Ignorable="hp" hp:hslEmbossed="0">
              <a:solidFill>
                <a:schemeClr val="bg1"/>
              </a:solidFill>
              <a:latin typeface="굴림"/>
              <a:ea typeface="굴림"/>
              <a:cs typeface="+mn-cs"/>
            </a:endParaRPr>
          </a:p>
        </p:txBody>
      </p:sp>
      <p:sp>
        <p:nvSpPr>
          <p:cNvPr id="15371" name=""/>
          <p:cNvSpPr/>
          <p:nvPr/>
        </p:nvSpPr>
        <p:spPr>
          <a:xfrm>
            <a:off x="3296638" y="2888724"/>
            <a:ext cx="179341" cy="179341"/>
          </a:xfrm>
          <a:prstGeom prst="ellipse">
            <a:avLst/>
          </a:prstGeom>
          <a:solidFill>
            <a:srgbClr val="ffc000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ctr" anchorCtr="0">
            <a:prstTxWarp prst="textNoShape">
              <a:avLst/>
            </a:prstTxWarp>
            <a:noAutofit/>
          </a:bodyPr>
          <a:p>
            <a:pPr marL="0" lvl="0" indent="0" algn="ctr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800" b="1" i="0" baseline="0" mc:Ignorable="hp" hp:hslEmbossed="0">
                <a:solidFill>
                  <a:schemeClr val="bg1"/>
                </a:solidFill>
                <a:latin typeface="굴림"/>
                <a:ea typeface="굴림"/>
                <a:cs typeface="+mn-cs"/>
              </a:rPr>
              <a:t>3</a:t>
            </a:r>
            <a:endParaRPr xmlns:mc="http://schemas.openxmlformats.org/markup-compatibility/2006" xmlns:hp="http://schemas.haansoft.com/office/presentation/8.0" kumimoji="1" lang="ko-KR" altLang="en-US" sz="800" b="1" i="0" mc:Ignorable="hp" hp:hslEmbossed="0">
              <a:solidFill>
                <a:schemeClr val="bg1"/>
              </a:solidFill>
              <a:latin typeface="굴림"/>
              <a:ea typeface="굴림"/>
              <a:cs typeface="+mn-cs"/>
            </a:endParaRPr>
          </a:p>
        </p:txBody>
      </p:sp>
      <p:sp>
        <p:nvSpPr>
          <p:cNvPr id="15372" name=""/>
          <p:cNvSpPr/>
          <p:nvPr/>
        </p:nvSpPr>
        <p:spPr>
          <a:xfrm>
            <a:off x="4796567" y="2863327"/>
            <a:ext cx="179341" cy="180960"/>
          </a:xfrm>
          <a:prstGeom prst="ellipse">
            <a:avLst/>
          </a:prstGeom>
          <a:solidFill>
            <a:srgbClr val="ffc000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ctr" anchorCtr="0">
            <a:prstTxWarp prst="textNoShape">
              <a:avLst/>
            </a:prstTxWarp>
            <a:noAutofit/>
          </a:bodyPr>
          <a:p>
            <a:pPr marL="0" lvl="0" indent="0" algn="ctr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800" b="1" i="0" baseline="0" mc:Ignorable="hp" hp:hslEmbossed="0">
                <a:solidFill>
                  <a:schemeClr val="bg1"/>
                </a:solidFill>
                <a:latin typeface="굴림"/>
                <a:ea typeface="굴림"/>
                <a:cs typeface="+mn-cs"/>
              </a:rPr>
              <a:t>4</a:t>
            </a:r>
            <a:endParaRPr xmlns:mc="http://schemas.openxmlformats.org/markup-compatibility/2006" xmlns:hp="http://schemas.haansoft.com/office/presentation/8.0" kumimoji="1" lang="ko-KR" altLang="en-US" sz="800" b="1" i="0" mc:Ignorable="hp" hp:hslEmbossed="0">
              <a:solidFill>
                <a:schemeClr val="bg1"/>
              </a:solidFill>
              <a:latin typeface="굴림"/>
              <a:ea typeface="굴림"/>
              <a:cs typeface="+mn-cs"/>
            </a:endParaRPr>
          </a:p>
        </p:txBody>
      </p:sp>
      <p:sp>
        <p:nvSpPr>
          <p:cNvPr id="15373" name=""/>
          <p:cNvSpPr txBox="1"/>
          <p:nvPr/>
        </p:nvSpPr>
        <p:spPr>
          <a:xfrm>
            <a:off x="4799748" y="3275986"/>
            <a:ext cx="304707" cy="30476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noAutofit/>
          </a:bodyPr>
          <a:p>
            <a:pPr marL="0" lvl="0" indent="0" algn="l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800" b="1" i="0" baseline="0" mc:Ignorable="hp" hp:hslEmbossed="0">
              <a:solidFill>
                <a:schemeClr val="tx1"/>
              </a:solidFill>
              <a:latin typeface="굴림"/>
              <a:ea typeface="굴림"/>
              <a:cs typeface="+mn-cs"/>
            </a:endParaRPr>
          </a:p>
        </p:txBody>
      </p:sp>
      <p:sp>
        <p:nvSpPr>
          <p:cNvPr id="15374" name=""/>
          <p:cNvSpPr/>
          <p:nvPr/>
        </p:nvSpPr>
        <p:spPr>
          <a:xfrm>
            <a:off x="5606033" y="2863327"/>
            <a:ext cx="180960" cy="179341"/>
          </a:xfrm>
          <a:prstGeom prst="ellipse">
            <a:avLst/>
          </a:prstGeom>
          <a:solidFill>
            <a:srgbClr val="ffc000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ctr" anchorCtr="0">
            <a:prstTxWarp prst="textNoShape">
              <a:avLst/>
            </a:prstTxWarp>
            <a:noAutofit/>
          </a:bodyPr>
          <a:p>
            <a:pPr marL="0" lvl="0" indent="0" algn="ctr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800" b="1" i="0" baseline="0" mc:Ignorable="hp" hp:hslEmbossed="0">
                <a:solidFill>
                  <a:schemeClr val="bg1"/>
                </a:solidFill>
                <a:latin typeface="굴림"/>
                <a:ea typeface="굴림"/>
                <a:cs typeface="+mn-cs"/>
              </a:rPr>
              <a:t>5</a:t>
            </a:r>
            <a:endParaRPr xmlns:mc="http://schemas.openxmlformats.org/markup-compatibility/2006" xmlns:hp="http://schemas.haansoft.com/office/presentation/8.0" kumimoji="1" lang="ko-KR" altLang="en-US" sz="800" b="1" i="0" mc:Ignorable="hp" hp:hslEmbossed="0">
              <a:solidFill>
                <a:schemeClr val="bg1"/>
              </a:solidFill>
              <a:latin typeface="굴림"/>
              <a:ea typeface="굴림"/>
              <a:cs typeface="+mn-cs"/>
            </a:endParaRPr>
          </a:p>
        </p:txBody>
      </p:sp>
      <p:sp>
        <p:nvSpPr>
          <p:cNvPr id="15375" name=""/>
          <p:cNvSpPr/>
          <p:nvPr/>
        </p:nvSpPr>
        <p:spPr>
          <a:xfrm>
            <a:off x="6237719" y="2863327"/>
            <a:ext cx="180960" cy="179341"/>
          </a:xfrm>
          <a:prstGeom prst="ellipse">
            <a:avLst/>
          </a:prstGeom>
          <a:solidFill>
            <a:srgbClr val="ffc000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ctr" anchorCtr="0">
            <a:prstTxWarp prst="textNoShape">
              <a:avLst/>
            </a:prstTxWarp>
            <a:noAutofit/>
          </a:bodyPr>
          <a:p>
            <a:pPr marL="0" lvl="0" indent="0" algn="ctr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800" b="1" i="0" baseline="0" mc:Ignorable="hp" hp:hslEmbossed="0">
                <a:solidFill>
                  <a:schemeClr val="bg1"/>
                </a:solidFill>
                <a:latin typeface="굴림"/>
                <a:ea typeface="굴림"/>
                <a:cs typeface="+mn-cs"/>
              </a:rPr>
              <a:t>6</a:t>
            </a:r>
            <a:endParaRPr xmlns:mc="http://schemas.openxmlformats.org/markup-compatibility/2006" xmlns:hp="http://schemas.haansoft.com/office/presentation/8.0" kumimoji="1" lang="ko-KR" altLang="en-US" sz="800" b="1" i="0" mc:Ignorable="hp" hp:hslEmbossed="0">
              <a:solidFill>
                <a:schemeClr val="bg1"/>
              </a:solidFill>
              <a:latin typeface="굴림"/>
              <a:ea typeface="굴림"/>
              <a:cs typeface="+mn-cs"/>
            </a:endParaRPr>
          </a:p>
        </p:txBody>
      </p:sp>
      <p:sp>
        <p:nvSpPr>
          <p:cNvPr id="15376" name=""/>
          <p:cNvSpPr/>
          <p:nvPr/>
        </p:nvSpPr>
        <p:spPr>
          <a:xfrm>
            <a:off x="1585608" y="3185506"/>
            <a:ext cx="180960" cy="179397"/>
          </a:xfrm>
          <a:prstGeom prst="ellipse">
            <a:avLst/>
          </a:prstGeom>
          <a:solidFill>
            <a:srgbClr val="ffc000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ctr" anchorCtr="0">
            <a:prstTxWarp prst="textNoShape">
              <a:avLst/>
            </a:prstTxWarp>
            <a:noAutofit/>
          </a:bodyPr>
          <a:p>
            <a:pPr marL="0" lvl="0" indent="0" algn="ctr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800" b="1" i="0" baseline="0" mc:Ignorable="hp" hp:hslEmbossed="0">
                <a:solidFill>
                  <a:schemeClr val="bg1"/>
                </a:solidFill>
                <a:latin typeface="굴림"/>
                <a:ea typeface="굴림"/>
                <a:cs typeface="+mn-cs"/>
              </a:rPr>
              <a:t>7</a:t>
            </a:r>
            <a:endParaRPr xmlns:mc="http://schemas.openxmlformats.org/markup-compatibility/2006" xmlns:hp="http://schemas.haansoft.com/office/presentation/8.0" kumimoji="1" lang="ko-KR" altLang="en-US" sz="800" b="1" i="0" mc:Ignorable="hp" hp:hslEmbossed="0">
              <a:solidFill>
                <a:schemeClr val="bg1"/>
              </a:solidFill>
              <a:latin typeface="굴림"/>
              <a:ea typeface="굴림"/>
              <a:cs typeface="+mn-cs"/>
            </a:endParaRPr>
          </a:p>
        </p:txBody>
      </p:sp>
      <p:sp>
        <p:nvSpPr>
          <p:cNvPr id="15377" name=""/>
          <p:cNvSpPr txBox="1"/>
          <p:nvPr/>
        </p:nvSpPr>
        <p:spPr>
          <a:xfrm>
            <a:off x="488849" y="6455185"/>
            <a:ext cx="3241101" cy="14564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0" tIns="0" rIns="0" bIns="0" anchor="t" anchorCtr="0">
            <a:prstTxWarp prst="textNoShape">
              <a:avLst/>
            </a:prstTxWarp>
            <a:sp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en-US" altLang="ko-KR" sz="1000" b="0" i="0" baseline="0" mc:Ignorable="hp" hp:hslEmbossed="0">
                <a:solidFill>
                  <a:schemeClr val="tx1"/>
                </a:solidFill>
                <a:latin typeface="돋움"/>
                <a:ea typeface="돋움"/>
              </a:rPr>
              <a:t>petAm-</a:t>
            </a:r>
            <a:r>
              <a:rPr xmlns:mc="http://schemas.openxmlformats.org/markup-compatibility/2006" xmlns:hp="http://schemas.haansoft.com/office/presentation/8.0" kumimoji="1" lang="ko-KR" altLang="en-US" sz="1000" b="0" i="0" baseline="0" mc:Ignorable="hp" hp:hslEmbossed="0">
                <a:solidFill>
                  <a:schemeClr val="tx1"/>
                </a:solidFill>
                <a:latin typeface="돋움"/>
                <a:ea typeface="돋움"/>
              </a:rPr>
              <a:t>반려동물 관리 앱</a:t>
            </a:r>
            <a:endParaRPr xmlns:mc="http://schemas.openxmlformats.org/markup-compatibility/2006" xmlns:hp="http://schemas.haansoft.com/office/presentation/8.0" kumimoji="1" lang="ko-KR" altLang="en-US" sz="1000" b="0" i="0" baseline="0" mc:Ignorable="hp" hp:hslEmbossed="0">
              <a:solidFill>
                <a:schemeClr val="tx1"/>
              </a:solidFill>
              <a:latin typeface="돋움"/>
              <a:ea typeface="돋움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5" name="" descr="텍스트이(가) 표시된 사진  자동 생성된 설명"/>
          <p:cNvPicPr/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344449" y="1520525"/>
            <a:ext cx="6894803" cy="413948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sp>
        <p:nvSpPr>
          <p:cNvPr id="16386" name=""/>
          <p:cNvSpPr txBox="1"/>
          <p:nvPr/>
        </p:nvSpPr>
        <p:spPr>
          <a:xfrm>
            <a:off x="1568137" y="747564"/>
            <a:ext cx="1336438" cy="24604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000" b="0" i="0" baseline="0" mc:Ignorable="hp" hp:hslEmbossed="0">
                <a:solidFill>
                  <a:schemeClr val="tx1"/>
                </a:solidFill>
                <a:latin typeface="돋움체"/>
                <a:ea typeface="돋움체"/>
                <a:cs typeface="+mn-cs"/>
              </a:rPr>
              <a:t>후기 상세 조회	</a:t>
            </a:r>
            <a:endParaRPr xmlns:mc="http://schemas.openxmlformats.org/markup-compatibility/2006" xmlns:hp="http://schemas.haansoft.com/office/presentation/8.0" kumimoji="1" lang="ko-KR" altLang="en-US" sz="1000" b="0" i="0" mc:Ignorable="hp" hp:hslEmbossed="0">
              <a:solidFill>
                <a:schemeClr val="tx1"/>
              </a:solidFill>
              <a:latin typeface="돋움체"/>
              <a:ea typeface="돋움체"/>
              <a:cs typeface="+mn-cs"/>
            </a:endParaRPr>
          </a:p>
        </p:txBody>
      </p:sp>
      <p:sp>
        <p:nvSpPr>
          <p:cNvPr id="16387" name=""/>
          <p:cNvSpPr txBox="1"/>
          <p:nvPr/>
        </p:nvSpPr>
        <p:spPr>
          <a:xfrm>
            <a:off x="8340812" y="747564"/>
            <a:ext cx="1336383" cy="24442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000" b="0" i="0" baseline="0" mc:Ignorable="hp" hp:hslEmbossed="0">
                <a:solidFill>
                  <a:schemeClr val="tx1"/>
                </a:solidFill>
                <a:latin typeface="돋움체"/>
                <a:ea typeface="돋움체"/>
                <a:cs typeface="+mn-cs"/>
              </a:rPr>
              <a:t>2021.08.31</a:t>
            </a:r>
            <a:endParaRPr xmlns:mc="http://schemas.openxmlformats.org/markup-compatibility/2006" xmlns:hp="http://schemas.haansoft.com/office/presentation/8.0" kumimoji="1" lang="ko-KR" altLang="en-US" sz="1000" b="0" i="0" mc:Ignorable="hp" hp:hslEmbossed="0">
              <a:solidFill>
                <a:schemeClr val="tx1"/>
              </a:solidFill>
              <a:latin typeface="돋움체"/>
              <a:ea typeface="돋움체"/>
              <a:cs typeface="+mn-cs"/>
            </a:endParaRPr>
          </a:p>
        </p:txBody>
      </p:sp>
      <p:sp>
        <p:nvSpPr>
          <p:cNvPr id="16388" name=""/>
          <p:cNvSpPr txBox="1"/>
          <p:nvPr/>
        </p:nvSpPr>
        <p:spPr>
          <a:xfrm>
            <a:off x="8340812" y="991988"/>
            <a:ext cx="1336383" cy="24442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000" b="0" i="0" baseline="0" mc:Ignorable="hp" hp:hslEmbossed="0">
                <a:solidFill>
                  <a:schemeClr val="tx1"/>
                </a:solidFill>
                <a:latin typeface="돋움체"/>
                <a:ea typeface="돋움체"/>
                <a:cs typeface="+mn-cs"/>
              </a:rPr>
              <a:t>김주희</a:t>
            </a:r>
            <a:endParaRPr xmlns:mc="http://schemas.openxmlformats.org/markup-compatibility/2006" xmlns:hp="http://schemas.haansoft.com/office/presentation/8.0" kumimoji="1" lang="ko-KR" altLang="en-US" sz="1000" b="0" i="0" baseline="0" mc:Ignorable="hp" hp:hslEmbossed="0">
              <a:solidFill>
                <a:schemeClr val="tx1"/>
              </a:solidFill>
              <a:latin typeface="돋움체"/>
              <a:ea typeface="돋움체"/>
              <a:cs typeface="+mn-cs"/>
            </a:endParaRPr>
          </a:p>
        </p:txBody>
      </p:sp>
      <p:sp>
        <p:nvSpPr>
          <p:cNvPr id="16389" name="TextBox 10"/>
          <p:cNvSpPr txBox="1">
            <a:spLocks noChangeArrowheads="1"/>
          </p:cNvSpPr>
          <p:nvPr/>
        </p:nvSpPr>
        <p:spPr>
          <a:xfrm>
            <a:off x="7185025" y="1520825"/>
            <a:ext cx="2376488" cy="3624069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kumimoji="1" sz="800" b="1">
                <a:solidFill>
                  <a:schemeClr val="tx1"/>
                </a:solidFill>
                <a:latin typeface="굴림"/>
                <a:ea typeface="굴림"/>
              </a:defRPr>
            </a:lvl1pPr>
            <a:lvl2pPr marL="742950" indent="-285750">
              <a:defRPr kumimoji="1" sz="800" b="1">
                <a:solidFill>
                  <a:schemeClr val="tx1"/>
                </a:solidFill>
                <a:latin typeface="굴림"/>
                <a:ea typeface="굴림"/>
              </a:defRPr>
            </a:lvl2pPr>
            <a:lvl3pPr marL="1143000" indent="-228600">
              <a:defRPr kumimoji="1" sz="800" b="1">
                <a:solidFill>
                  <a:schemeClr val="tx1"/>
                </a:solidFill>
                <a:latin typeface="굴림"/>
                <a:ea typeface="굴림"/>
              </a:defRPr>
            </a:lvl3pPr>
            <a:lvl4pPr marL="1600200" indent="-228600">
              <a:defRPr kumimoji="1" sz="800" b="1">
                <a:solidFill>
                  <a:schemeClr val="tx1"/>
                </a:solidFill>
                <a:latin typeface="굴림"/>
                <a:ea typeface="굴림"/>
              </a:defRPr>
            </a:lvl4pPr>
            <a:lvl5pPr marL="2057400" indent="-228600">
              <a:defRPr kumimoji="1" sz="800" b="1">
                <a:solidFill>
                  <a:schemeClr val="tx1"/>
                </a:solidFill>
                <a:latin typeface="굴림"/>
                <a:ea typeface="굴림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굴림"/>
                <a:ea typeface="굴림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굴림"/>
                <a:ea typeface="굴림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굴림"/>
                <a:ea typeface="굴림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굴림"/>
                <a:ea typeface="굴림"/>
              </a:defRPr>
            </a:lvl9pPr>
          </a:lstStyle>
          <a:p>
            <a:pPr marL="0" marR="0" lvl="0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1" lang="ko-KR" altLang="en-US" sz="100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후기의 상세정보를 조회할 수 있는 페이지</a:t>
            </a:r>
            <a:endParaRPr kumimoji="1" lang="ko-KR" altLang="en-US" sz="1000" b="0" i="0" u="none" strike="noStrike" kern="1200" cap="none" spc="0" normalizeH="0" baseline="0">
              <a:solidFill>
                <a:schemeClr val="tx1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  <a:p>
            <a:pPr marL="188550" marR="0" lvl="1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 kumimoji="1" lang="en-US" altLang="ko-KR" sz="1000" b="0" i="0" u="none" strike="noStrike" kern="1200" cap="none" spc="0" normalizeH="0" baseline="0">
              <a:solidFill>
                <a:schemeClr val="tx1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  <a:p>
            <a:pPr marL="171450" marR="0" lvl="0" indent="-17145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Arial"/>
              <a:buChar char="•"/>
              <a:defRPr/>
            </a:pPr>
            <a:r>
              <a:rPr kumimoji="1" lang="en-US" altLang="ko-KR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1 : Reviews </a:t>
            </a:r>
            <a:r>
              <a:rPr kumimoji="1" lang="ko-KR" altLang="en-US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제목</a:t>
            </a:r>
            <a:endParaRPr kumimoji="1" lang="ko-KR" altLang="en-US" sz="950" b="0" i="0" u="none" strike="noStrike" kern="1200" cap="none" spc="0" normalizeH="0" baseline="0">
              <a:solidFill>
                <a:schemeClr val="tx1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  <a:p>
            <a:pPr marL="742950" marR="0" lvl="1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 kumimoji="1" lang="en-US" altLang="ko-KR" sz="950" b="0" i="0" u="none" strike="noStrike" kern="1200" cap="none" spc="0" normalizeH="0" baseline="0">
              <a:solidFill>
                <a:schemeClr val="tx1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  <a:p>
            <a:pPr marL="171450" marR="0" lvl="0" indent="-17145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Arial"/>
              <a:buChar char="•"/>
              <a:defRPr/>
            </a:pPr>
            <a:r>
              <a:rPr kumimoji="1" lang="en-US" altLang="ko-KR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2 : </a:t>
            </a:r>
            <a:r>
              <a:rPr kumimoji="1" lang="ko-KR" altLang="en-US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작성자와 작성시간 </a:t>
            </a:r>
            <a:endParaRPr kumimoji="1" lang="ko-KR" altLang="en-US" sz="950" b="0" i="0" u="none" strike="noStrike" kern="1200" cap="none" spc="0" normalizeH="0" baseline="0">
              <a:solidFill>
                <a:schemeClr val="tx1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  <a:p>
            <a:pPr marL="171450" marR="0" lvl="0" indent="-17145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Arial"/>
              <a:buChar char="•"/>
              <a:defRPr/>
            </a:pPr>
            <a:endParaRPr kumimoji="1" lang="en-US" altLang="ko-KR" sz="950" b="0" i="0" u="none" strike="noStrike" kern="1200" cap="none" spc="0" normalizeH="0" baseline="0">
              <a:solidFill>
                <a:schemeClr val="tx1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  <a:p>
            <a:pPr marL="171450" marR="0" lvl="0" indent="-17145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Arial"/>
              <a:buChar char="•"/>
              <a:defRPr/>
            </a:pPr>
            <a:r>
              <a:rPr kumimoji="1" lang="en-US" altLang="ko-KR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3</a:t>
            </a:r>
            <a:r>
              <a:rPr kumimoji="1" lang="ko-KR" altLang="en-US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 </a:t>
            </a:r>
            <a:r>
              <a:rPr kumimoji="1" lang="en-US" altLang="ko-KR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:</a:t>
            </a:r>
            <a:r>
              <a:rPr kumimoji="1" lang="ko-KR" altLang="en-US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 진료한 병원과 별점</a:t>
            </a:r>
            <a:endParaRPr kumimoji="1" lang="ko-KR" altLang="en-US" sz="950" b="0" i="0" u="none" strike="noStrike" kern="1200" cap="none" spc="0" normalizeH="0" baseline="0">
              <a:solidFill>
                <a:schemeClr val="tx1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  <a:p>
            <a:pPr marL="171450" marR="0" lvl="0" indent="-17145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Arial"/>
              <a:buChar char="•"/>
              <a:defRPr/>
            </a:pPr>
            <a:endParaRPr kumimoji="1" lang="en-US" altLang="ko-KR" sz="950" b="0" i="0" u="none" strike="noStrike" kern="1200" cap="none" spc="0" normalizeH="0" baseline="0">
              <a:solidFill>
                <a:schemeClr val="tx1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  <a:p>
            <a:pPr marL="171450" marR="0" lvl="0" indent="-17145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Arial"/>
              <a:buChar char="•"/>
              <a:defRPr/>
            </a:pPr>
            <a:r>
              <a:rPr kumimoji="1" lang="en-US" altLang="ko-KR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4 : </a:t>
            </a:r>
            <a:r>
              <a:rPr kumimoji="1" lang="ko-KR" altLang="en-US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후기 내용</a:t>
            </a:r>
            <a:endParaRPr kumimoji="1" lang="ko-KR" altLang="en-US" sz="950" b="0" i="0" u="none" strike="noStrike" kern="1200" cap="none" spc="0" normalizeH="0" baseline="0">
              <a:solidFill>
                <a:schemeClr val="tx1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  <a:p>
            <a:pPr marL="171450" marR="0" lvl="0" indent="-17145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Arial"/>
              <a:buChar char="•"/>
              <a:defRPr/>
            </a:pPr>
            <a:endParaRPr kumimoji="1" lang="en-US" altLang="ko-KR" sz="950" b="0" i="0" u="none" strike="noStrike" kern="1200" cap="none" spc="0" normalizeH="0" baseline="0">
              <a:solidFill>
                <a:schemeClr val="tx1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  <a:p>
            <a:pPr marL="171450" marR="0" lvl="0" indent="-17145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Arial"/>
              <a:buChar char="•"/>
              <a:defRPr/>
            </a:pPr>
            <a:r>
              <a:rPr kumimoji="1" lang="en-US" altLang="ko-KR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5 :  </a:t>
            </a:r>
            <a:r>
              <a:rPr kumimoji="1" lang="ko-KR" altLang="en-US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전체 후기 목록 화면으로 이동하는 버튼</a:t>
            </a:r>
            <a:endParaRPr kumimoji="1" lang="ko-KR" altLang="en-US" sz="950" b="0" i="0" u="none" strike="noStrike" kern="1200" cap="none" spc="0" normalizeH="0" baseline="0">
              <a:solidFill>
                <a:schemeClr val="tx1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  <a:p>
            <a:pPr marL="360000" marR="0" lvl="1" indent="-17145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Arial"/>
              <a:buChar char="•"/>
              <a:defRPr/>
            </a:pPr>
            <a:r>
              <a:rPr kumimoji="1" lang="ko-KR" altLang="en-US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클릭 이벤트 </a:t>
            </a:r>
            <a:r>
              <a:rPr kumimoji="1" lang="en-US" altLang="ko-KR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: </a:t>
            </a:r>
            <a:r>
              <a:rPr kumimoji="1" lang="ko-KR" altLang="en-US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전체 글의 목록 페이지로 이동</a:t>
            </a:r>
            <a:endParaRPr kumimoji="1" lang="ko-KR" altLang="en-US" sz="950" b="0" i="0" u="none" strike="noStrike" kern="1200" cap="none" spc="0" normalizeH="0" baseline="0">
              <a:solidFill>
                <a:schemeClr val="tx1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  <a:p>
            <a:pPr marL="171450" marR="0" lvl="0" indent="-17145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Arial"/>
              <a:buChar char="•"/>
              <a:defRPr/>
            </a:pPr>
            <a:endParaRPr kumimoji="1" lang="en-US" altLang="ko-KR" sz="950" b="0" i="0" u="none" strike="noStrike" kern="1200" cap="none" spc="0" normalizeH="0" baseline="0">
              <a:solidFill>
                <a:schemeClr val="tx1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  <a:p>
            <a:pPr marL="171450" marR="0" lvl="0" indent="-17145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Arial"/>
              <a:buChar char="•"/>
              <a:defRPr/>
            </a:pPr>
            <a:endParaRPr kumimoji="1" lang="en-US" altLang="ko-KR" sz="950" b="0" i="0" u="none" strike="noStrike" kern="1200" cap="none" spc="0" normalizeH="0" baseline="0">
              <a:solidFill>
                <a:schemeClr val="tx1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  <a:p>
            <a:pPr marL="171450" marR="0" lvl="0" indent="-17145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Arial"/>
              <a:buChar char="•"/>
              <a:defRPr/>
            </a:pPr>
            <a:r>
              <a:rPr kumimoji="1" lang="en-US" altLang="ko-KR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6 : </a:t>
            </a:r>
            <a:r>
              <a:rPr kumimoji="1" lang="ko-KR" altLang="en-US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댓글을 작성할 수 있는 입력창</a:t>
            </a:r>
            <a:endParaRPr kumimoji="1" lang="ko-KR" altLang="en-US" sz="950" b="0" i="0" u="none" strike="noStrike" kern="1200" cap="none" spc="0" normalizeH="0" baseline="0">
              <a:solidFill>
                <a:schemeClr val="tx1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  <a:p>
            <a:pPr marL="360000" marR="0" lvl="1" indent="-17145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Arial"/>
              <a:buChar char="•"/>
              <a:defRPr/>
            </a:pPr>
            <a:r>
              <a:rPr kumimoji="1" lang="ko-KR" altLang="en-US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제한 사항 </a:t>
            </a:r>
            <a:r>
              <a:rPr kumimoji="1" lang="en-US" altLang="ko-KR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:</a:t>
            </a:r>
            <a:r>
              <a:rPr kumimoji="1" lang="ko-KR" altLang="en-US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 개인사용자에게만 댓글 입력창이 활성화됨</a:t>
            </a:r>
            <a:endParaRPr kumimoji="1" lang="ko-KR" altLang="en-US" sz="950" b="0" i="0" u="none" strike="noStrike" kern="1200" cap="none" spc="0" normalizeH="0" baseline="0">
              <a:solidFill>
                <a:schemeClr val="tx1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  <a:p>
            <a:pPr marL="171450" marR="0" lvl="0" indent="-17145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Arial"/>
              <a:buChar char="•"/>
              <a:defRPr/>
            </a:pPr>
            <a:endParaRPr kumimoji="1" lang="en-US" altLang="ko-KR" sz="950" b="0" i="0" u="none" strike="noStrike" kern="1200" cap="none" spc="0" normalizeH="0" baseline="0">
              <a:solidFill>
                <a:schemeClr val="tx1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  <a:p>
            <a:pPr marL="171450" marR="0" lvl="0" indent="-17145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Arial"/>
              <a:buChar char="•"/>
              <a:defRPr/>
            </a:pPr>
            <a:r>
              <a:rPr kumimoji="1" lang="en-US" altLang="ko-KR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7 : </a:t>
            </a:r>
            <a:r>
              <a:rPr kumimoji="1" lang="ko-KR" altLang="en-US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작성한 댓글을 등록하는 버튼</a:t>
            </a:r>
            <a:endParaRPr kumimoji="1" lang="ko-KR" altLang="en-US" sz="950" b="0" i="0" u="none" strike="noStrike" kern="1200" cap="none" spc="0" normalizeH="0" baseline="0">
              <a:solidFill>
                <a:schemeClr val="tx1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  <a:p>
            <a:pPr marL="360000" marR="0" lvl="1" indent="-17145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Arial"/>
              <a:buChar char="•"/>
              <a:defRPr/>
            </a:pPr>
            <a:r>
              <a:rPr kumimoji="1" lang="ko-KR" altLang="en-US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클릭 이벤트 </a:t>
            </a:r>
            <a:r>
              <a:rPr kumimoji="1" lang="en-US" altLang="ko-KR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:</a:t>
            </a:r>
            <a:r>
              <a:rPr kumimoji="1" lang="ko-KR" altLang="en-US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 화면이 새로고침 되어 댓글이 등록됨</a:t>
            </a:r>
            <a:endParaRPr kumimoji="1" lang="en-US" altLang="ko-KR" sz="950" b="0" i="0" u="none" strike="noStrike" kern="1200" cap="none" spc="0" normalizeH="0" baseline="0">
              <a:solidFill>
                <a:schemeClr val="tx1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16390" name=""/>
          <p:cNvSpPr txBox="1"/>
          <p:nvPr/>
        </p:nvSpPr>
        <p:spPr>
          <a:xfrm>
            <a:off x="1568137" y="1028493"/>
            <a:ext cx="2015794" cy="23642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000" b="0" i="0" baseline="0" mc:Ignorable="hp" hp:hslEmbossed="0">
                <a:solidFill>
                  <a:schemeClr val="tx1"/>
                </a:solidFill>
                <a:latin typeface="돋움체"/>
                <a:ea typeface="돋움체"/>
                <a:cs typeface="+mn-cs"/>
              </a:rPr>
              <a:t>P</a:t>
            </a:r>
            <a:r>
              <a:rPr xmlns:mc="http://schemas.openxmlformats.org/markup-compatibility/2006" xmlns:hp="http://schemas.haansoft.com/office/presentation/8.0" kumimoji="1" lang="en-US" altLang="ko-KR" sz="1000" b="0" i="0" baseline="0" mc:Ignorable="hp" hp:hslEmbossed="0">
                <a:solidFill>
                  <a:schemeClr val="tx1"/>
                </a:solidFill>
                <a:latin typeface="돋움체"/>
                <a:ea typeface="돋움체"/>
                <a:cs typeface="+mn-cs"/>
              </a:rPr>
              <a:t>82</a:t>
            </a:r>
            <a:r>
              <a:rPr xmlns:mc="http://schemas.openxmlformats.org/markup-compatibility/2006" xmlns:hp="http://schemas.haansoft.com/office/presentation/8.0" kumimoji="1" lang="ko-KR" altLang="en-US" sz="1000" b="0" i="0" baseline="0" mc:Ignorable="hp" hp:hslEmbossed="0">
                <a:solidFill>
                  <a:schemeClr val="tx1"/>
                </a:solidFill>
                <a:latin typeface="돋움체"/>
                <a:ea typeface="돋움체"/>
                <a:cs typeface="+mn-cs"/>
              </a:rPr>
              <a:t>0</a:t>
            </a:r>
            <a:endParaRPr xmlns:mc="http://schemas.openxmlformats.org/markup-compatibility/2006" xmlns:hp="http://schemas.haansoft.com/office/presentation/8.0" kumimoji="1" lang="ko-KR" altLang="en-US" sz="1000" b="0" i="0" baseline="0" mc:Ignorable="hp" hp:hslEmbossed="0">
              <a:solidFill>
                <a:schemeClr val="tx1"/>
              </a:solidFill>
              <a:latin typeface="돋움체"/>
              <a:ea typeface="돋움체"/>
              <a:cs typeface="+mn-cs"/>
            </a:endParaRPr>
          </a:p>
        </p:txBody>
      </p:sp>
      <p:sp>
        <p:nvSpPr>
          <p:cNvPr id="16391" name=""/>
          <p:cNvSpPr txBox="1"/>
          <p:nvPr/>
        </p:nvSpPr>
        <p:spPr>
          <a:xfrm>
            <a:off x="4952074" y="1028493"/>
            <a:ext cx="2015793" cy="24604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000" b="0" i="0" baseline="0" mc:Ignorable="hp" hp:hslEmbossed="0">
                <a:solidFill>
                  <a:schemeClr val="tx1"/>
                </a:solidFill>
                <a:latin typeface="돋움체"/>
                <a:ea typeface="돋움체"/>
                <a:cs typeface="+mn-cs"/>
              </a:rPr>
              <a:t>후기 상세 조회 페이지</a:t>
            </a:r>
            <a:endParaRPr xmlns:mc="http://schemas.openxmlformats.org/markup-compatibility/2006" xmlns:hp="http://schemas.haansoft.com/office/presentation/8.0" kumimoji="1" lang="ko-KR" altLang="en-US" sz="1000" b="0" i="0" baseline="0" mc:Ignorable="hp" hp:hslEmbossed="0">
              <a:solidFill>
                <a:schemeClr val="tx1"/>
              </a:solidFill>
              <a:latin typeface="돋움체"/>
              <a:ea typeface="돋움체"/>
              <a:cs typeface="+mn-cs"/>
            </a:endParaRPr>
          </a:p>
        </p:txBody>
      </p:sp>
      <p:sp>
        <p:nvSpPr>
          <p:cNvPr id="16392" name=""/>
          <p:cNvSpPr txBox="1"/>
          <p:nvPr/>
        </p:nvSpPr>
        <p:spPr>
          <a:xfrm>
            <a:off x="4952074" y="746001"/>
            <a:ext cx="2015793" cy="24598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000" b="0" i="0" baseline="0" mc:Ignorable="hp" hp:hslEmbossed="0">
                <a:solidFill>
                  <a:schemeClr val="tx1"/>
                </a:solidFill>
                <a:latin typeface="돋움체"/>
                <a:ea typeface="돋움체"/>
                <a:cs typeface="+mn-cs"/>
              </a:rPr>
              <a:t>후기 상세 조회</a:t>
            </a:r>
            <a:endParaRPr xmlns:mc="http://schemas.openxmlformats.org/markup-compatibility/2006" xmlns:hp="http://schemas.haansoft.com/office/presentation/8.0" kumimoji="1" lang="ko-KR" altLang="en-US" sz="1000" b="0" i="0" baseline="0" mc:Ignorable="hp" hp:hslEmbossed="0">
              <a:solidFill>
                <a:schemeClr val="tx1"/>
              </a:solidFill>
              <a:latin typeface="돋움체"/>
              <a:ea typeface="돋움체"/>
              <a:cs typeface="+mn-cs"/>
            </a:endParaRPr>
          </a:p>
        </p:txBody>
      </p:sp>
      <p:sp>
        <p:nvSpPr>
          <p:cNvPr id="16393" name=""/>
          <p:cNvSpPr/>
          <p:nvPr/>
        </p:nvSpPr>
        <p:spPr>
          <a:xfrm>
            <a:off x="1496746" y="2485554"/>
            <a:ext cx="179341" cy="180960"/>
          </a:xfrm>
          <a:prstGeom prst="ellipse">
            <a:avLst/>
          </a:prstGeom>
          <a:solidFill>
            <a:srgbClr val="ffc000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ctr" anchorCtr="0">
            <a:prstTxWarp prst="textNoShape">
              <a:avLst/>
            </a:prstTxWarp>
            <a:noAutofit/>
          </a:bodyPr>
          <a:p>
            <a:pPr marL="0" lvl="0" indent="0" algn="ctr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800" b="1" i="0" baseline="0" mc:Ignorable="hp" hp:hslEmbossed="0">
                <a:solidFill>
                  <a:schemeClr val="bg1"/>
                </a:solidFill>
                <a:latin typeface="굴림"/>
                <a:ea typeface="굴림"/>
                <a:cs typeface="+mn-cs"/>
              </a:rPr>
              <a:t>1</a:t>
            </a:r>
            <a:endParaRPr xmlns:mc="http://schemas.openxmlformats.org/markup-compatibility/2006" xmlns:hp="http://schemas.haansoft.com/office/presentation/8.0" kumimoji="1" lang="ko-KR" altLang="en-US" sz="800" b="1" i="0" mc:Ignorable="hp" hp:hslEmbossed="0">
              <a:solidFill>
                <a:schemeClr val="bg1"/>
              </a:solidFill>
              <a:latin typeface="굴림"/>
              <a:ea typeface="굴림"/>
              <a:cs typeface="+mn-cs"/>
            </a:endParaRPr>
          </a:p>
        </p:txBody>
      </p:sp>
      <p:sp>
        <p:nvSpPr>
          <p:cNvPr id="16394" name=""/>
          <p:cNvSpPr/>
          <p:nvPr/>
        </p:nvSpPr>
        <p:spPr>
          <a:xfrm>
            <a:off x="2441123" y="2596687"/>
            <a:ext cx="179341" cy="179341"/>
          </a:xfrm>
          <a:prstGeom prst="ellipse">
            <a:avLst/>
          </a:prstGeom>
          <a:solidFill>
            <a:srgbClr val="ffc000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ctr" anchorCtr="0">
            <a:prstTxWarp prst="textNoShape">
              <a:avLst/>
            </a:prstTxWarp>
            <a:noAutofit/>
          </a:bodyPr>
          <a:p>
            <a:pPr marL="0" lvl="0" indent="0" algn="ctr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800" b="1" i="0" baseline="0" mc:Ignorable="hp" hp:hslEmbossed="0">
                <a:solidFill>
                  <a:schemeClr val="bg1"/>
                </a:solidFill>
                <a:latin typeface="굴림"/>
                <a:ea typeface="굴림"/>
                <a:cs typeface="+mn-cs"/>
              </a:rPr>
              <a:t>2</a:t>
            </a:r>
            <a:endParaRPr xmlns:mc="http://schemas.openxmlformats.org/markup-compatibility/2006" xmlns:hp="http://schemas.haansoft.com/office/presentation/8.0" kumimoji="1" lang="ko-KR" altLang="en-US" sz="800" b="1" i="0" mc:Ignorable="hp" hp:hslEmbossed="0">
              <a:solidFill>
                <a:schemeClr val="bg1"/>
              </a:solidFill>
              <a:latin typeface="굴림"/>
              <a:ea typeface="굴림"/>
              <a:cs typeface="+mn-cs"/>
            </a:endParaRPr>
          </a:p>
        </p:txBody>
      </p:sp>
      <p:sp>
        <p:nvSpPr>
          <p:cNvPr id="16395" name=""/>
          <p:cNvSpPr/>
          <p:nvPr/>
        </p:nvSpPr>
        <p:spPr>
          <a:xfrm>
            <a:off x="1563392" y="2741086"/>
            <a:ext cx="179341" cy="179397"/>
          </a:xfrm>
          <a:prstGeom prst="ellipse">
            <a:avLst/>
          </a:prstGeom>
          <a:solidFill>
            <a:srgbClr val="ffc000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ctr" anchorCtr="0">
            <a:prstTxWarp prst="textNoShape">
              <a:avLst/>
            </a:prstTxWarp>
            <a:noAutofit/>
          </a:bodyPr>
          <a:p>
            <a:pPr marL="0" lvl="0" indent="0" algn="ctr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800" b="1" i="0" baseline="0" mc:Ignorable="hp" hp:hslEmbossed="0">
                <a:solidFill>
                  <a:schemeClr val="bg1"/>
                </a:solidFill>
                <a:latin typeface="굴림"/>
                <a:ea typeface="굴림"/>
                <a:cs typeface="+mn-cs"/>
              </a:rPr>
              <a:t>3</a:t>
            </a:r>
            <a:endParaRPr xmlns:mc="http://schemas.openxmlformats.org/markup-compatibility/2006" xmlns:hp="http://schemas.haansoft.com/office/presentation/8.0" kumimoji="1" lang="ko-KR" altLang="en-US" sz="800" b="1" i="0" mc:Ignorable="hp" hp:hslEmbossed="0">
              <a:solidFill>
                <a:schemeClr val="bg1"/>
              </a:solidFill>
              <a:latin typeface="굴림"/>
              <a:ea typeface="굴림"/>
              <a:cs typeface="+mn-cs"/>
            </a:endParaRPr>
          </a:p>
        </p:txBody>
      </p:sp>
      <p:sp>
        <p:nvSpPr>
          <p:cNvPr id="16396" name=""/>
          <p:cNvSpPr/>
          <p:nvPr/>
        </p:nvSpPr>
        <p:spPr>
          <a:xfrm>
            <a:off x="1558648" y="3006164"/>
            <a:ext cx="179341" cy="180960"/>
          </a:xfrm>
          <a:prstGeom prst="ellipse">
            <a:avLst/>
          </a:prstGeom>
          <a:solidFill>
            <a:srgbClr val="ffc000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ctr" anchorCtr="0">
            <a:prstTxWarp prst="textNoShape">
              <a:avLst/>
            </a:prstTxWarp>
            <a:noAutofit/>
          </a:bodyPr>
          <a:p>
            <a:pPr marL="0" lvl="0" indent="0" algn="ctr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800" b="1" i="0" baseline="0" mc:Ignorable="hp" hp:hslEmbossed="0">
                <a:solidFill>
                  <a:schemeClr val="bg1"/>
                </a:solidFill>
                <a:latin typeface="굴림"/>
                <a:ea typeface="굴림"/>
                <a:cs typeface="+mn-cs"/>
              </a:rPr>
              <a:t>4</a:t>
            </a:r>
            <a:endParaRPr xmlns:mc="http://schemas.openxmlformats.org/markup-compatibility/2006" xmlns:hp="http://schemas.haansoft.com/office/presentation/8.0" kumimoji="1" lang="ko-KR" altLang="en-US" sz="800" b="1" i="0" mc:Ignorable="hp" hp:hslEmbossed="0">
              <a:solidFill>
                <a:schemeClr val="bg1"/>
              </a:solidFill>
              <a:latin typeface="굴림"/>
              <a:ea typeface="굴림"/>
              <a:cs typeface="+mn-cs"/>
            </a:endParaRPr>
          </a:p>
        </p:txBody>
      </p:sp>
      <p:sp>
        <p:nvSpPr>
          <p:cNvPr id="16397" name=""/>
          <p:cNvSpPr txBox="1"/>
          <p:nvPr/>
        </p:nvSpPr>
        <p:spPr>
          <a:xfrm>
            <a:off x="4799748" y="3275986"/>
            <a:ext cx="304707" cy="30476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noAutofit/>
          </a:bodyPr>
          <a:p>
            <a:pPr marL="0" lvl="0" indent="0" algn="l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800" b="1" i="0" baseline="0" mc:Ignorable="hp" hp:hslEmbossed="0">
              <a:solidFill>
                <a:schemeClr val="tx1"/>
              </a:solidFill>
              <a:latin typeface="굴림"/>
              <a:ea typeface="굴림"/>
              <a:cs typeface="+mn-cs"/>
            </a:endParaRPr>
          </a:p>
        </p:txBody>
      </p:sp>
      <p:sp>
        <p:nvSpPr>
          <p:cNvPr id="16398" name=""/>
          <p:cNvSpPr/>
          <p:nvPr/>
        </p:nvSpPr>
        <p:spPr>
          <a:xfrm>
            <a:off x="2723671" y="4075962"/>
            <a:ext cx="180904" cy="179341"/>
          </a:xfrm>
          <a:prstGeom prst="ellipse">
            <a:avLst/>
          </a:prstGeom>
          <a:solidFill>
            <a:srgbClr val="ffc000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ctr" anchorCtr="0">
            <a:prstTxWarp prst="textNoShape">
              <a:avLst/>
            </a:prstTxWarp>
            <a:noAutofit/>
          </a:bodyPr>
          <a:p>
            <a:pPr marL="0" lvl="0" indent="0" algn="ctr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800" b="1" i="0" baseline="0" mc:Ignorable="hp" hp:hslEmbossed="0">
                <a:solidFill>
                  <a:schemeClr val="bg1"/>
                </a:solidFill>
                <a:latin typeface="굴림"/>
                <a:ea typeface="굴림"/>
                <a:cs typeface="+mn-cs"/>
              </a:rPr>
              <a:t>5</a:t>
            </a:r>
            <a:endParaRPr xmlns:mc="http://schemas.openxmlformats.org/markup-compatibility/2006" xmlns:hp="http://schemas.haansoft.com/office/presentation/8.0" kumimoji="1" lang="ko-KR" altLang="en-US" sz="800" b="1" i="0" mc:Ignorable="hp" hp:hslEmbossed="0">
              <a:solidFill>
                <a:schemeClr val="bg1"/>
              </a:solidFill>
              <a:latin typeface="굴림"/>
              <a:ea typeface="굴림"/>
              <a:cs typeface="+mn-cs"/>
            </a:endParaRPr>
          </a:p>
        </p:txBody>
      </p:sp>
      <p:sp>
        <p:nvSpPr>
          <p:cNvPr id="16399" name=""/>
          <p:cNvSpPr/>
          <p:nvPr/>
        </p:nvSpPr>
        <p:spPr>
          <a:xfrm>
            <a:off x="5275872" y="4580665"/>
            <a:ext cx="180960" cy="179397"/>
          </a:xfrm>
          <a:prstGeom prst="ellipse">
            <a:avLst/>
          </a:prstGeom>
          <a:solidFill>
            <a:srgbClr val="ffc000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ctr" anchorCtr="0">
            <a:prstTxWarp prst="textNoShape">
              <a:avLst/>
            </a:prstTxWarp>
            <a:noAutofit/>
          </a:bodyPr>
          <a:p>
            <a:pPr marL="0" lvl="0" indent="0" algn="ctr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800" b="1" i="0" baseline="0" mc:Ignorable="hp" hp:hslEmbossed="0">
                <a:solidFill>
                  <a:schemeClr val="bg1"/>
                </a:solidFill>
                <a:latin typeface="굴림"/>
                <a:ea typeface="굴림"/>
                <a:cs typeface="+mn-cs"/>
              </a:rPr>
              <a:t>6</a:t>
            </a:r>
            <a:endParaRPr xmlns:mc="http://schemas.openxmlformats.org/markup-compatibility/2006" xmlns:hp="http://schemas.haansoft.com/office/presentation/8.0" kumimoji="1" lang="ko-KR" altLang="en-US" sz="800" b="1" i="0" mc:Ignorable="hp" hp:hslEmbossed="0">
              <a:solidFill>
                <a:schemeClr val="bg1"/>
              </a:solidFill>
              <a:latin typeface="굴림"/>
              <a:ea typeface="굴림"/>
              <a:cs typeface="+mn-cs"/>
            </a:endParaRPr>
          </a:p>
        </p:txBody>
      </p:sp>
      <p:sp>
        <p:nvSpPr>
          <p:cNvPr id="16400" name=""/>
          <p:cNvSpPr/>
          <p:nvPr/>
        </p:nvSpPr>
        <p:spPr>
          <a:xfrm>
            <a:off x="6382175" y="4580665"/>
            <a:ext cx="180960" cy="179397"/>
          </a:xfrm>
          <a:prstGeom prst="ellipse">
            <a:avLst/>
          </a:prstGeom>
          <a:solidFill>
            <a:srgbClr val="ffc000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ctr" anchorCtr="0">
            <a:prstTxWarp prst="textNoShape">
              <a:avLst/>
            </a:prstTxWarp>
            <a:noAutofit/>
          </a:bodyPr>
          <a:p>
            <a:pPr marL="0" lvl="0" indent="0" algn="ctr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800" b="1" i="0" baseline="0" mc:Ignorable="hp" hp:hslEmbossed="0">
                <a:solidFill>
                  <a:schemeClr val="bg1"/>
                </a:solidFill>
                <a:latin typeface="굴림"/>
                <a:ea typeface="굴림"/>
                <a:cs typeface="+mn-cs"/>
              </a:rPr>
              <a:t>7</a:t>
            </a:r>
            <a:endParaRPr xmlns:mc="http://schemas.openxmlformats.org/markup-compatibility/2006" xmlns:hp="http://schemas.haansoft.com/office/presentation/8.0" kumimoji="1" lang="ko-KR" altLang="en-US" sz="800" b="1" i="0" mc:Ignorable="hp" hp:hslEmbossed="0">
              <a:solidFill>
                <a:schemeClr val="bg1"/>
              </a:solidFill>
              <a:latin typeface="굴림"/>
              <a:ea typeface="굴림"/>
              <a:cs typeface="+mn-cs"/>
            </a:endParaRPr>
          </a:p>
        </p:txBody>
      </p:sp>
      <p:sp>
        <p:nvSpPr>
          <p:cNvPr id="16401" name=""/>
          <p:cNvSpPr txBox="1"/>
          <p:nvPr/>
        </p:nvSpPr>
        <p:spPr>
          <a:xfrm>
            <a:off x="488849" y="6455185"/>
            <a:ext cx="3241101" cy="14564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0" tIns="0" rIns="0" bIns="0" anchor="t" anchorCtr="0">
            <a:prstTxWarp prst="textNoShape">
              <a:avLst/>
            </a:prstTxWarp>
            <a:sp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en-US" altLang="ko-KR" sz="1000" b="0" i="0" baseline="0" mc:Ignorable="hp" hp:hslEmbossed="0">
                <a:solidFill>
                  <a:schemeClr val="tx1"/>
                </a:solidFill>
                <a:latin typeface="돋움"/>
                <a:ea typeface="돋움"/>
              </a:rPr>
              <a:t>petAm-</a:t>
            </a:r>
            <a:r>
              <a:rPr xmlns:mc="http://schemas.openxmlformats.org/markup-compatibility/2006" xmlns:hp="http://schemas.haansoft.com/office/presentation/8.0" kumimoji="1" lang="ko-KR" altLang="en-US" sz="1000" b="0" i="0" baseline="0" mc:Ignorable="hp" hp:hslEmbossed="0">
                <a:solidFill>
                  <a:schemeClr val="tx1"/>
                </a:solidFill>
                <a:latin typeface="돋움"/>
                <a:ea typeface="돋움"/>
              </a:rPr>
              <a:t>반려동물 관리 앱</a:t>
            </a:r>
            <a:endParaRPr xmlns:mc="http://schemas.openxmlformats.org/markup-compatibility/2006" xmlns:hp="http://schemas.haansoft.com/office/presentation/8.0" kumimoji="1" lang="ko-KR" altLang="en-US" sz="1000" b="0" i="0" baseline="0" mc:Ignorable="hp" hp:hslEmbossed="0">
              <a:solidFill>
                <a:schemeClr val="tx1"/>
              </a:solidFill>
              <a:latin typeface="돋움"/>
              <a:ea typeface="돋움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09" name=""/>
          <p:cNvPicPr/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344449" y="1520525"/>
            <a:ext cx="6894803" cy="413948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sp>
        <p:nvSpPr>
          <p:cNvPr id="17410" name=""/>
          <p:cNvSpPr txBox="1"/>
          <p:nvPr/>
        </p:nvSpPr>
        <p:spPr>
          <a:xfrm>
            <a:off x="1568137" y="747564"/>
            <a:ext cx="1336438" cy="24604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000" b="0" i="0" baseline="0" mc:Ignorable="hp" hp:hslEmbossed="0">
                <a:solidFill>
                  <a:schemeClr val="tx1"/>
                </a:solidFill>
                <a:latin typeface="돋움체"/>
                <a:ea typeface="돋움체"/>
                <a:cs typeface="+mn-cs"/>
              </a:rPr>
              <a:t>후기 등록	</a:t>
            </a:r>
            <a:endParaRPr xmlns:mc="http://schemas.openxmlformats.org/markup-compatibility/2006" xmlns:hp="http://schemas.haansoft.com/office/presentation/8.0" kumimoji="1" lang="ko-KR" altLang="en-US" sz="1000" b="0" i="0" mc:Ignorable="hp" hp:hslEmbossed="0">
              <a:solidFill>
                <a:schemeClr val="tx1"/>
              </a:solidFill>
              <a:latin typeface="돋움체"/>
              <a:ea typeface="돋움체"/>
              <a:cs typeface="+mn-cs"/>
            </a:endParaRPr>
          </a:p>
        </p:txBody>
      </p:sp>
      <p:sp>
        <p:nvSpPr>
          <p:cNvPr id="17411" name=""/>
          <p:cNvSpPr txBox="1"/>
          <p:nvPr/>
        </p:nvSpPr>
        <p:spPr>
          <a:xfrm>
            <a:off x="8340812" y="747564"/>
            <a:ext cx="1336383" cy="24442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000" b="0" i="0" baseline="0" mc:Ignorable="hp" hp:hslEmbossed="0">
                <a:solidFill>
                  <a:schemeClr val="tx1"/>
                </a:solidFill>
                <a:latin typeface="돋움체"/>
                <a:ea typeface="돋움체"/>
                <a:cs typeface="+mn-cs"/>
              </a:rPr>
              <a:t>2021.08.31</a:t>
            </a:r>
            <a:endParaRPr xmlns:mc="http://schemas.openxmlformats.org/markup-compatibility/2006" xmlns:hp="http://schemas.haansoft.com/office/presentation/8.0" kumimoji="1" lang="ko-KR" altLang="en-US" sz="1000" b="0" i="0" mc:Ignorable="hp" hp:hslEmbossed="0">
              <a:solidFill>
                <a:schemeClr val="tx1"/>
              </a:solidFill>
              <a:latin typeface="돋움체"/>
              <a:ea typeface="돋움체"/>
              <a:cs typeface="+mn-cs"/>
            </a:endParaRPr>
          </a:p>
        </p:txBody>
      </p:sp>
      <p:sp>
        <p:nvSpPr>
          <p:cNvPr id="17412" name=""/>
          <p:cNvSpPr txBox="1"/>
          <p:nvPr/>
        </p:nvSpPr>
        <p:spPr>
          <a:xfrm>
            <a:off x="8340812" y="991988"/>
            <a:ext cx="1336383" cy="24442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000" b="0" i="0" baseline="0" mc:Ignorable="hp" hp:hslEmbossed="0">
                <a:solidFill>
                  <a:schemeClr val="tx1"/>
                </a:solidFill>
                <a:latin typeface="돋움체"/>
                <a:ea typeface="돋움체"/>
                <a:cs typeface="+mn-cs"/>
              </a:rPr>
              <a:t>김주희</a:t>
            </a:r>
            <a:endParaRPr xmlns:mc="http://schemas.openxmlformats.org/markup-compatibility/2006" xmlns:hp="http://schemas.haansoft.com/office/presentation/8.0" kumimoji="1" lang="ko-KR" altLang="en-US" sz="1000" b="0" i="0" baseline="0" mc:Ignorable="hp" hp:hslEmbossed="0">
              <a:solidFill>
                <a:schemeClr val="tx1"/>
              </a:solidFill>
              <a:latin typeface="돋움체"/>
              <a:ea typeface="돋움체"/>
              <a:cs typeface="+mn-cs"/>
            </a:endParaRPr>
          </a:p>
        </p:txBody>
      </p:sp>
      <p:sp>
        <p:nvSpPr>
          <p:cNvPr id="17413" name="TextBox 10"/>
          <p:cNvSpPr txBox="1">
            <a:spLocks noChangeArrowheads="1"/>
          </p:cNvSpPr>
          <p:nvPr/>
        </p:nvSpPr>
        <p:spPr>
          <a:xfrm>
            <a:off x="7185025" y="1520825"/>
            <a:ext cx="2376488" cy="288540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kumimoji="1" sz="800" b="1">
                <a:solidFill>
                  <a:schemeClr val="tx1"/>
                </a:solidFill>
                <a:latin typeface="굴림"/>
                <a:ea typeface="굴림"/>
              </a:defRPr>
            </a:lvl1pPr>
            <a:lvl2pPr marL="742950" indent="-285750">
              <a:defRPr kumimoji="1" sz="800" b="1">
                <a:solidFill>
                  <a:schemeClr val="tx1"/>
                </a:solidFill>
                <a:latin typeface="굴림"/>
                <a:ea typeface="굴림"/>
              </a:defRPr>
            </a:lvl2pPr>
            <a:lvl3pPr marL="1143000" indent="-228600">
              <a:defRPr kumimoji="1" sz="800" b="1">
                <a:solidFill>
                  <a:schemeClr val="tx1"/>
                </a:solidFill>
                <a:latin typeface="굴림"/>
                <a:ea typeface="굴림"/>
              </a:defRPr>
            </a:lvl3pPr>
            <a:lvl4pPr marL="1600200" indent="-228600">
              <a:defRPr kumimoji="1" sz="800" b="1">
                <a:solidFill>
                  <a:schemeClr val="tx1"/>
                </a:solidFill>
                <a:latin typeface="굴림"/>
                <a:ea typeface="굴림"/>
              </a:defRPr>
            </a:lvl4pPr>
            <a:lvl5pPr marL="2057400" indent="-228600">
              <a:defRPr kumimoji="1" sz="800" b="1">
                <a:solidFill>
                  <a:schemeClr val="tx1"/>
                </a:solidFill>
                <a:latin typeface="굴림"/>
                <a:ea typeface="굴림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굴림"/>
                <a:ea typeface="굴림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굴림"/>
                <a:ea typeface="굴림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굴림"/>
                <a:ea typeface="굴림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굴림"/>
                <a:ea typeface="굴림"/>
              </a:defRPr>
            </a:lvl9pPr>
          </a:lstStyle>
          <a:p>
            <a:pPr marL="0" marR="0" lvl="0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1" lang="ko-KR" altLang="en-US" sz="100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새로운 후기를 작성할 수 있는 페이지</a:t>
            </a:r>
            <a:endParaRPr kumimoji="1" lang="ko-KR" altLang="en-US" sz="1000" b="0" i="0" u="none" strike="noStrike" kern="1200" cap="none" spc="0" normalizeH="0" baseline="0">
              <a:solidFill>
                <a:schemeClr val="tx1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  <a:p>
            <a:pPr marL="188550" marR="0" lvl="1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 kumimoji="1" lang="en-US" altLang="ko-KR" sz="1000" b="0" i="0" u="none" strike="noStrike" kern="1200" cap="none" spc="0" normalizeH="0" baseline="0">
              <a:solidFill>
                <a:schemeClr val="tx1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  <a:p>
            <a:pPr marL="171450" marR="0" lvl="0" indent="-17145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Arial"/>
              <a:buChar char="•"/>
              <a:defRPr/>
            </a:pPr>
            <a:r>
              <a:rPr kumimoji="1" lang="en-US" altLang="ko-KR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1 : </a:t>
            </a:r>
            <a:r>
              <a:rPr kumimoji="1" lang="ko-KR" altLang="en-US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해당되는 진료의 정보</a:t>
            </a:r>
            <a:endParaRPr kumimoji="1" lang="ko-KR" altLang="en-US" sz="950" b="0" i="0" u="none" strike="noStrike" kern="1200" cap="none" spc="0" normalizeH="0" baseline="0">
              <a:solidFill>
                <a:schemeClr val="tx1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  <a:p>
            <a:pPr marL="742950" marR="0" lvl="1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 kumimoji="1" lang="en-US" altLang="ko-KR" sz="950" b="0" i="0" u="none" strike="noStrike" kern="1200" cap="none" spc="0" normalizeH="0" baseline="0">
              <a:solidFill>
                <a:schemeClr val="tx1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  <a:p>
            <a:pPr marL="171450" marR="0" lvl="0" indent="-17145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Arial"/>
              <a:buChar char="•"/>
              <a:defRPr/>
            </a:pPr>
            <a:r>
              <a:rPr kumimoji="1" lang="en-US" altLang="ko-KR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2 : </a:t>
            </a:r>
            <a:r>
              <a:rPr kumimoji="1" lang="ko-KR" altLang="en-US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후기 제목</a:t>
            </a:r>
            <a:endParaRPr kumimoji="1" lang="ko-KR" altLang="en-US" sz="950" b="0" i="0" u="none" strike="noStrike" kern="1200" cap="none" spc="0" normalizeH="0" baseline="0">
              <a:solidFill>
                <a:schemeClr val="tx1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  <a:p>
            <a:pPr marL="171450" marR="0" lvl="0" indent="-17145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Arial"/>
              <a:buChar char="•"/>
              <a:defRPr/>
            </a:pPr>
            <a:endParaRPr kumimoji="1" lang="en-US" altLang="ko-KR" sz="950" b="0" i="0" u="none" strike="noStrike" kern="1200" cap="none" spc="0" normalizeH="0" baseline="0">
              <a:solidFill>
                <a:schemeClr val="tx1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  <a:p>
            <a:pPr marL="171450" marR="0" lvl="0" indent="-17145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Arial"/>
              <a:buChar char="•"/>
              <a:defRPr/>
            </a:pPr>
            <a:r>
              <a:rPr kumimoji="1" lang="en-US" altLang="ko-KR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3</a:t>
            </a:r>
            <a:r>
              <a:rPr kumimoji="1" lang="ko-KR" altLang="en-US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 </a:t>
            </a:r>
            <a:r>
              <a:rPr kumimoji="1" lang="en-US" altLang="ko-KR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:</a:t>
            </a:r>
            <a:r>
              <a:rPr kumimoji="1" lang="ko-KR" altLang="en-US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 후기 내용</a:t>
            </a:r>
            <a:endParaRPr kumimoji="1" lang="ko-KR" altLang="en-US" sz="950" b="0" i="0" u="none" strike="noStrike" kern="1200" cap="none" spc="0" normalizeH="0" baseline="0">
              <a:solidFill>
                <a:schemeClr val="tx1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  <a:p>
            <a:pPr marL="171450" marR="0" lvl="0" indent="-17145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Arial"/>
              <a:buChar char="•"/>
              <a:defRPr/>
            </a:pPr>
            <a:endParaRPr kumimoji="1" lang="en-US" altLang="ko-KR" sz="950" b="0" i="0" u="none" strike="noStrike" kern="1200" cap="none" spc="0" normalizeH="0" baseline="0">
              <a:solidFill>
                <a:schemeClr val="tx1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  <a:p>
            <a:pPr marL="171450" marR="0" lvl="0" indent="-17145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Arial"/>
              <a:buChar char="•"/>
              <a:defRPr/>
            </a:pPr>
            <a:r>
              <a:rPr kumimoji="1" lang="en-US" altLang="ko-KR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4 :</a:t>
            </a:r>
            <a:r>
              <a:rPr kumimoji="1" lang="ko-KR" altLang="en-US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 진료 받은 병원에 대한 별점부여</a:t>
            </a:r>
            <a:endParaRPr kumimoji="1" lang="ko-KR" altLang="en-US" sz="950" b="0" i="0" u="none" strike="noStrike" kern="1200" cap="none" spc="0" normalizeH="0" baseline="0">
              <a:solidFill>
                <a:schemeClr val="tx1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  <a:p>
            <a:pPr marL="171450" marR="0" lvl="0" indent="-17145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Arial"/>
              <a:buChar char="•"/>
              <a:defRPr/>
            </a:pPr>
            <a:endParaRPr kumimoji="1" lang="en-US" altLang="ko-KR" sz="950" b="0" i="0" u="none" strike="noStrike" kern="1200" cap="none" spc="0" normalizeH="0" baseline="0">
              <a:solidFill>
                <a:schemeClr val="tx1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  <a:p>
            <a:pPr marL="171450" marR="0" lvl="0" indent="-17145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Arial"/>
              <a:buChar char="•"/>
              <a:defRPr/>
            </a:pPr>
            <a:r>
              <a:rPr kumimoji="1" lang="en-US" altLang="ko-KR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5 :  </a:t>
            </a:r>
            <a:r>
              <a:rPr kumimoji="1" lang="ko-KR" altLang="en-US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후기를 등록하는 버튼</a:t>
            </a:r>
            <a:endParaRPr kumimoji="1" lang="ko-KR" altLang="en-US" sz="950" b="0" i="0" u="none" strike="noStrike" kern="1200" cap="none" spc="0" normalizeH="0" baseline="0">
              <a:solidFill>
                <a:schemeClr val="tx1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  <a:p>
            <a:pPr marL="360000" marR="0" lvl="1" indent="-17145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Arial"/>
              <a:buChar char="•"/>
              <a:defRPr/>
            </a:pPr>
            <a:r>
              <a:rPr kumimoji="1" lang="ko-KR" altLang="en-US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클릭 이벤트 </a:t>
            </a:r>
            <a:r>
              <a:rPr kumimoji="1" lang="en-US" altLang="ko-KR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: </a:t>
            </a:r>
            <a:r>
              <a:rPr kumimoji="1" lang="ko-KR" altLang="en-US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후기가 저장되며 후기 목록 페이지로 이동</a:t>
            </a:r>
            <a:endParaRPr kumimoji="1" lang="ko-KR" altLang="en-US" sz="950" b="0" i="0" u="none" strike="noStrike" kern="1200" cap="none" spc="0" normalizeH="0" baseline="0">
              <a:solidFill>
                <a:schemeClr val="tx1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  <a:p>
            <a:pPr marL="0" marR="0" lvl="0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 kumimoji="1" lang="en-US" altLang="ko-KR" sz="950" b="0" i="0" u="none" strike="noStrike" kern="1200" cap="none" spc="0" normalizeH="0" baseline="0">
              <a:solidFill>
                <a:schemeClr val="tx1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  <a:p>
            <a:pPr marL="171450" marR="0" lvl="0" indent="-17145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Arial"/>
              <a:buChar char="•"/>
              <a:defRPr/>
            </a:pPr>
            <a:r>
              <a:rPr kumimoji="1" lang="en-US" altLang="ko-KR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6 : </a:t>
            </a:r>
            <a:r>
              <a:rPr kumimoji="1" lang="ko-KR" altLang="en-US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후기 등록을 취소하는 버튼</a:t>
            </a:r>
            <a:endParaRPr kumimoji="1" lang="ko-KR" altLang="en-US" sz="950" b="0" i="0" u="none" strike="noStrike" kern="1200" cap="none" spc="0" normalizeH="0" baseline="0">
              <a:solidFill>
                <a:schemeClr val="tx1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  <a:p>
            <a:pPr marL="360000" marR="0" lvl="1" indent="-17145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Arial"/>
              <a:buChar char="•"/>
              <a:defRPr/>
            </a:pPr>
            <a:r>
              <a:rPr kumimoji="1" lang="ko-KR" altLang="en-US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클릭 이벤트 </a:t>
            </a:r>
            <a:r>
              <a:rPr kumimoji="1" lang="en-US" altLang="ko-KR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:</a:t>
            </a:r>
            <a:r>
              <a:rPr kumimoji="1" lang="ko-KR" altLang="en-US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 작성했던 내용들을 모두 삭제하고 후기 목록 페이지로 이동</a:t>
            </a:r>
            <a:endParaRPr kumimoji="1" lang="ko-KR" altLang="en-US" sz="950" b="0" i="0" u="none" strike="noStrike" kern="1200" cap="none" spc="0" normalizeH="0" baseline="0">
              <a:solidFill>
                <a:schemeClr val="tx1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  <a:p>
            <a:pPr marL="0" marR="0" lvl="0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 kumimoji="1" lang="en-US" altLang="ko-KR" sz="950" b="0" i="0" u="none" strike="noStrike" kern="1200" cap="none" spc="0" normalizeH="0" baseline="0">
              <a:solidFill>
                <a:schemeClr val="tx1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17414" name=""/>
          <p:cNvSpPr txBox="1"/>
          <p:nvPr/>
        </p:nvSpPr>
        <p:spPr>
          <a:xfrm>
            <a:off x="1568137" y="1028493"/>
            <a:ext cx="2015794" cy="23642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000" b="0" i="0" baseline="0" mc:Ignorable="hp" hp:hslEmbossed="0">
                <a:solidFill>
                  <a:schemeClr val="tx1"/>
                </a:solidFill>
                <a:latin typeface="돋움체"/>
                <a:ea typeface="돋움체"/>
                <a:cs typeface="+mn-cs"/>
              </a:rPr>
              <a:t>P</a:t>
            </a:r>
            <a:r>
              <a:rPr xmlns:mc="http://schemas.openxmlformats.org/markup-compatibility/2006" xmlns:hp="http://schemas.haansoft.com/office/presentation/8.0" kumimoji="1" lang="en-US" altLang="ko-KR" sz="1000" b="0" i="0" baseline="0" mc:Ignorable="hp" hp:hslEmbossed="0">
                <a:solidFill>
                  <a:schemeClr val="tx1"/>
                </a:solidFill>
                <a:latin typeface="돋움체"/>
                <a:ea typeface="돋움체"/>
                <a:cs typeface="+mn-cs"/>
              </a:rPr>
              <a:t>83</a:t>
            </a:r>
            <a:r>
              <a:rPr xmlns:mc="http://schemas.openxmlformats.org/markup-compatibility/2006" xmlns:hp="http://schemas.haansoft.com/office/presentation/8.0" kumimoji="1" lang="ko-KR" altLang="en-US" sz="1000" b="0" i="0" baseline="0" mc:Ignorable="hp" hp:hslEmbossed="0">
                <a:solidFill>
                  <a:schemeClr val="tx1"/>
                </a:solidFill>
                <a:latin typeface="돋움체"/>
                <a:ea typeface="돋움체"/>
                <a:cs typeface="+mn-cs"/>
              </a:rPr>
              <a:t>0</a:t>
            </a:r>
            <a:endParaRPr xmlns:mc="http://schemas.openxmlformats.org/markup-compatibility/2006" xmlns:hp="http://schemas.haansoft.com/office/presentation/8.0" kumimoji="1" lang="ko-KR" altLang="en-US" sz="1000" b="0" i="0" baseline="0" mc:Ignorable="hp" hp:hslEmbossed="0">
              <a:solidFill>
                <a:schemeClr val="tx1"/>
              </a:solidFill>
              <a:latin typeface="돋움체"/>
              <a:ea typeface="돋움체"/>
              <a:cs typeface="+mn-cs"/>
            </a:endParaRPr>
          </a:p>
        </p:txBody>
      </p:sp>
      <p:sp>
        <p:nvSpPr>
          <p:cNvPr id="17415" name=""/>
          <p:cNvSpPr txBox="1"/>
          <p:nvPr/>
        </p:nvSpPr>
        <p:spPr>
          <a:xfrm>
            <a:off x="4952074" y="1028493"/>
            <a:ext cx="2015793" cy="24604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000" b="0" i="0" baseline="0" mc:Ignorable="hp" hp:hslEmbossed="0">
                <a:solidFill>
                  <a:schemeClr val="tx1"/>
                </a:solidFill>
                <a:latin typeface="돋움체"/>
                <a:ea typeface="돋움체"/>
                <a:cs typeface="+mn-cs"/>
              </a:rPr>
              <a:t>후기 등록 페이지</a:t>
            </a:r>
            <a:endParaRPr xmlns:mc="http://schemas.openxmlformats.org/markup-compatibility/2006" xmlns:hp="http://schemas.haansoft.com/office/presentation/8.0" kumimoji="1" lang="ko-KR" altLang="en-US" sz="1000" b="0" i="0" baseline="0" mc:Ignorable="hp" hp:hslEmbossed="0">
              <a:solidFill>
                <a:schemeClr val="tx1"/>
              </a:solidFill>
              <a:latin typeface="돋움체"/>
              <a:ea typeface="돋움체"/>
              <a:cs typeface="+mn-cs"/>
            </a:endParaRPr>
          </a:p>
        </p:txBody>
      </p:sp>
      <p:sp>
        <p:nvSpPr>
          <p:cNvPr id="17416" name=""/>
          <p:cNvSpPr txBox="1"/>
          <p:nvPr/>
        </p:nvSpPr>
        <p:spPr>
          <a:xfrm>
            <a:off x="4952074" y="746001"/>
            <a:ext cx="2015793" cy="24598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000" b="0" i="0" baseline="0" mc:Ignorable="hp" hp:hslEmbossed="0">
                <a:solidFill>
                  <a:schemeClr val="tx1"/>
                </a:solidFill>
                <a:latin typeface="돋움체"/>
                <a:ea typeface="돋움체"/>
                <a:cs typeface="+mn-cs"/>
              </a:rPr>
              <a:t>후기 등록</a:t>
            </a:r>
            <a:endParaRPr xmlns:mc="http://schemas.openxmlformats.org/markup-compatibility/2006" xmlns:hp="http://schemas.haansoft.com/office/presentation/8.0" kumimoji="1" lang="ko-KR" altLang="en-US" sz="1000" b="0" i="0" baseline="0" mc:Ignorable="hp" hp:hslEmbossed="0">
              <a:solidFill>
                <a:schemeClr val="tx1"/>
              </a:solidFill>
              <a:latin typeface="돋움체"/>
              <a:ea typeface="돋움체"/>
              <a:cs typeface="+mn-cs"/>
            </a:endParaRPr>
          </a:p>
        </p:txBody>
      </p:sp>
      <p:sp>
        <p:nvSpPr>
          <p:cNvPr id="17417" name=""/>
          <p:cNvSpPr/>
          <p:nvPr/>
        </p:nvSpPr>
        <p:spPr>
          <a:xfrm>
            <a:off x="1558648" y="2929973"/>
            <a:ext cx="179341" cy="180960"/>
          </a:xfrm>
          <a:prstGeom prst="ellipse">
            <a:avLst/>
          </a:prstGeom>
          <a:solidFill>
            <a:srgbClr val="ffc000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ctr" anchorCtr="0">
            <a:prstTxWarp prst="textNoShape">
              <a:avLst/>
            </a:prstTxWarp>
            <a:noAutofit/>
          </a:bodyPr>
          <a:p>
            <a:pPr marL="0" lvl="0" indent="0" algn="ctr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800" b="1" i="0" baseline="0" mc:Ignorable="hp" hp:hslEmbossed="0">
                <a:solidFill>
                  <a:schemeClr val="bg1"/>
                </a:solidFill>
                <a:latin typeface="굴림"/>
                <a:ea typeface="굴림"/>
                <a:cs typeface="+mn-cs"/>
              </a:rPr>
              <a:t>1</a:t>
            </a:r>
            <a:endParaRPr xmlns:mc="http://schemas.openxmlformats.org/markup-compatibility/2006" xmlns:hp="http://schemas.haansoft.com/office/presentation/8.0" kumimoji="1" lang="ko-KR" altLang="en-US" sz="800" b="1" i="0" mc:Ignorable="hp" hp:hslEmbossed="0">
              <a:solidFill>
                <a:schemeClr val="bg1"/>
              </a:solidFill>
              <a:latin typeface="굴림"/>
              <a:ea typeface="굴림"/>
              <a:cs typeface="+mn-cs"/>
            </a:endParaRPr>
          </a:p>
        </p:txBody>
      </p:sp>
      <p:sp>
        <p:nvSpPr>
          <p:cNvPr id="17418" name=""/>
          <p:cNvSpPr/>
          <p:nvPr/>
        </p:nvSpPr>
        <p:spPr>
          <a:xfrm>
            <a:off x="1558648" y="3166472"/>
            <a:ext cx="179341" cy="179341"/>
          </a:xfrm>
          <a:prstGeom prst="ellipse">
            <a:avLst/>
          </a:prstGeom>
          <a:solidFill>
            <a:srgbClr val="ffc000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ctr" anchorCtr="0">
            <a:prstTxWarp prst="textNoShape">
              <a:avLst/>
            </a:prstTxWarp>
            <a:noAutofit/>
          </a:bodyPr>
          <a:p>
            <a:pPr marL="0" lvl="0" indent="0" algn="ctr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800" b="1" i="0" baseline="0" mc:Ignorable="hp" hp:hslEmbossed="0">
                <a:solidFill>
                  <a:schemeClr val="bg1"/>
                </a:solidFill>
                <a:latin typeface="굴림"/>
                <a:ea typeface="굴림"/>
                <a:cs typeface="+mn-cs"/>
              </a:rPr>
              <a:t>2</a:t>
            </a:r>
            <a:endParaRPr xmlns:mc="http://schemas.openxmlformats.org/markup-compatibility/2006" xmlns:hp="http://schemas.haansoft.com/office/presentation/8.0" kumimoji="1" lang="ko-KR" altLang="en-US" sz="800" b="1" i="0" mc:Ignorable="hp" hp:hslEmbossed="0">
              <a:solidFill>
                <a:schemeClr val="bg1"/>
              </a:solidFill>
              <a:latin typeface="굴림"/>
              <a:ea typeface="굴림"/>
              <a:cs typeface="+mn-cs"/>
            </a:endParaRPr>
          </a:p>
        </p:txBody>
      </p:sp>
      <p:sp>
        <p:nvSpPr>
          <p:cNvPr id="17419" name=""/>
          <p:cNvSpPr/>
          <p:nvPr/>
        </p:nvSpPr>
        <p:spPr>
          <a:xfrm>
            <a:off x="1558648" y="3547426"/>
            <a:ext cx="179341" cy="179341"/>
          </a:xfrm>
          <a:prstGeom prst="ellipse">
            <a:avLst/>
          </a:prstGeom>
          <a:solidFill>
            <a:srgbClr val="ffc000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ctr" anchorCtr="0">
            <a:prstTxWarp prst="textNoShape">
              <a:avLst/>
            </a:prstTxWarp>
            <a:noAutofit/>
          </a:bodyPr>
          <a:p>
            <a:pPr marL="0" lvl="0" indent="0" algn="ctr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800" b="1" i="0" baseline="0" mc:Ignorable="hp" hp:hslEmbossed="0">
                <a:solidFill>
                  <a:schemeClr val="bg1"/>
                </a:solidFill>
                <a:latin typeface="굴림"/>
                <a:ea typeface="굴림"/>
                <a:cs typeface="+mn-cs"/>
              </a:rPr>
              <a:t>3</a:t>
            </a:r>
            <a:endParaRPr xmlns:mc="http://schemas.openxmlformats.org/markup-compatibility/2006" xmlns:hp="http://schemas.haansoft.com/office/presentation/8.0" kumimoji="1" lang="ko-KR" altLang="en-US" sz="800" b="1" i="0" mc:Ignorable="hp" hp:hslEmbossed="0">
              <a:solidFill>
                <a:schemeClr val="bg1"/>
              </a:solidFill>
              <a:latin typeface="굴림"/>
              <a:ea typeface="굴림"/>
              <a:cs typeface="+mn-cs"/>
            </a:endParaRPr>
          </a:p>
        </p:txBody>
      </p:sp>
      <p:sp>
        <p:nvSpPr>
          <p:cNvPr id="17420" name=""/>
          <p:cNvSpPr/>
          <p:nvPr/>
        </p:nvSpPr>
        <p:spPr>
          <a:xfrm>
            <a:off x="1587227" y="4428339"/>
            <a:ext cx="179341" cy="180904"/>
          </a:xfrm>
          <a:prstGeom prst="ellipse">
            <a:avLst/>
          </a:prstGeom>
          <a:solidFill>
            <a:srgbClr val="ffc000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ctr" anchorCtr="0">
            <a:prstTxWarp prst="textNoShape">
              <a:avLst/>
            </a:prstTxWarp>
            <a:noAutofit/>
          </a:bodyPr>
          <a:p>
            <a:pPr marL="0" lvl="0" indent="0" algn="ctr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800" b="1" i="0" baseline="0" mc:Ignorable="hp" hp:hslEmbossed="0">
                <a:solidFill>
                  <a:schemeClr val="bg1"/>
                </a:solidFill>
                <a:latin typeface="굴림"/>
                <a:ea typeface="굴림"/>
                <a:cs typeface="+mn-cs"/>
              </a:rPr>
              <a:t>4</a:t>
            </a:r>
            <a:endParaRPr xmlns:mc="http://schemas.openxmlformats.org/markup-compatibility/2006" xmlns:hp="http://schemas.haansoft.com/office/presentation/8.0" kumimoji="1" lang="ko-KR" altLang="en-US" sz="800" b="1" i="0" mc:Ignorable="hp" hp:hslEmbossed="0">
              <a:solidFill>
                <a:schemeClr val="bg1"/>
              </a:solidFill>
              <a:latin typeface="굴림"/>
              <a:ea typeface="굴림"/>
              <a:cs typeface="+mn-cs"/>
            </a:endParaRPr>
          </a:p>
        </p:txBody>
      </p:sp>
      <p:sp>
        <p:nvSpPr>
          <p:cNvPr id="17421" name=""/>
          <p:cNvSpPr txBox="1"/>
          <p:nvPr/>
        </p:nvSpPr>
        <p:spPr>
          <a:xfrm>
            <a:off x="4799748" y="3275986"/>
            <a:ext cx="304707" cy="30476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noAutofit/>
          </a:bodyPr>
          <a:p>
            <a:pPr marL="0" lvl="0" indent="0" algn="l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800" b="1" i="0" baseline="0" mc:Ignorable="hp" hp:hslEmbossed="0">
              <a:solidFill>
                <a:schemeClr val="tx1"/>
              </a:solidFill>
              <a:latin typeface="굴림"/>
              <a:ea typeface="굴림"/>
              <a:cs typeface="+mn-cs"/>
            </a:endParaRPr>
          </a:p>
        </p:txBody>
      </p:sp>
      <p:sp>
        <p:nvSpPr>
          <p:cNvPr id="17422" name=""/>
          <p:cNvSpPr/>
          <p:nvPr/>
        </p:nvSpPr>
        <p:spPr>
          <a:xfrm>
            <a:off x="1587227" y="4677508"/>
            <a:ext cx="180904" cy="179341"/>
          </a:xfrm>
          <a:prstGeom prst="ellipse">
            <a:avLst/>
          </a:prstGeom>
          <a:solidFill>
            <a:srgbClr val="ffc000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ctr" anchorCtr="0">
            <a:prstTxWarp prst="textNoShape">
              <a:avLst/>
            </a:prstTxWarp>
            <a:noAutofit/>
          </a:bodyPr>
          <a:p>
            <a:pPr marL="0" lvl="0" indent="0" algn="ctr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800" b="1" i="0" baseline="0" mc:Ignorable="hp" hp:hslEmbossed="0">
                <a:solidFill>
                  <a:schemeClr val="bg1"/>
                </a:solidFill>
                <a:latin typeface="굴림"/>
                <a:ea typeface="굴림"/>
                <a:cs typeface="+mn-cs"/>
              </a:rPr>
              <a:t>5</a:t>
            </a:r>
            <a:endParaRPr xmlns:mc="http://schemas.openxmlformats.org/markup-compatibility/2006" xmlns:hp="http://schemas.haansoft.com/office/presentation/8.0" kumimoji="1" lang="ko-KR" altLang="en-US" sz="800" b="1" i="0" mc:Ignorable="hp" hp:hslEmbossed="0">
              <a:solidFill>
                <a:schemeClr val="bg1"/>
              </a:solidFill>
              <a:latin typeface="굴림"/>
              <a:ea typeface="굴림"/>
              <a:cs typeface="+mn-cs"/>
            </a:endParaRPr>
          </a:p>
        </p:txBody>
      </p:sp>
      <p:sp>
        <p:nvSpPr>
          <p:cNvPr id="17423" name=""/>
          <p:cNvSpPr/>
          <p:nvPr/>
        </p:nvSpPr>
        <p:spPr>
          <a:xfrm>
            <a:off x="5275872" y="4580665"/>
            <a:ext cx="180960" cy="179397"/>
          </a:xfrm>
          <a:prstGeom prst="ellipse">
            <a:avLst/>
          </a:prstGeom>
          <a:solidFill>
            <a:srgbClr val="ffc000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ctr" anchorCtr="0">
            <a:prstTxWarp prst="textNoShape">
              <a:avLst/>
            </a:prstTxWarp>
            <a:noAutofit/>
          </a:bodyPr>
          <a:p>
            <a:pPr marL="0" lvl="0" indent="0" algn="ctr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800" b="1" i="0" baseline="0" mc:Ignorable="hp" hp:hslEmbossed="0">
                <a:solidFill>
                  <a:schemeClr val="bg1"/>
                </a:solidFill>
                <a:latin typeface="굴림"/>
                <a:ea typeface="굴림"/>
                <a:cs typeface="+mn-cs"/>
              </a:rPr>
              <a:t>6</a:t>
            </a:r>
            <a:endParaRPr xmlns:mc="http://schemas.openxmlformats.org/markup-compatibility/2006" xmlns:hp="http://schemas.haansoft.com/office/presentation/8.0" kumimoji="1" lang="ko-KR" altLang="en-US" sz="800" b="1" i="0" mc:Ignorable="hp" hp:hslEmbossed="0">
              <a:solidFill>
                <a:schemeClr val="bg1"/>
              </a:solidFill>
              <a:latin typeface="굴림"/>
              <a:ea typeface="굴림"/>
              <a:cs typeface="+mn-cs"/>
            </a:endParaRPr>
          </a:p>
        </p:txBody>
      </p:sp>
      <p:sp>
        <p:nvSpPr>
          <p:cNvPr id="17424" name=""/>
          <p:cNvSpPr txBox="1"/>
          <p:nvPr/>
        </p:nvSpPr>
        <p:spPr>
          <a:xfrm>
            <a:off x="488849" y="6455185"/>
            <a:ext cx="3241101" cy="14564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0" tIns="0" rIns="0" bIns="0" anchor="t" anchorCtr="0">
            <a:prstTxWarp prst="textNoShape">
              <a:avLst/>
            </a:prstTxWarp>
            <a:sp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en-US" altLang="ko-KR" sz="1000" b="0" i="0" baseline="0" mc:Ignorable="hp" hp:hslEmbossed="0">
                <a:solidFill>
                  <a:schemeClr val="tx1"/>
                </a:solidFill>
                <a:latin typeface="돋움"/>
                <a:ea typeface="돋움"/>
              </a:rPr>
              <a:t>petAm-</a:t>
            </a:r>
            <a:r>
              <a:rPr xmlns:mc="http://schemas.openxmlformats.org/markup-compatibility/2006" xmlns:hp="http://schemas.haansoft.com/office/presentation/8.0" kumimoji="1" lang="ko-KR" altLang="en-US" sz="1000" b="0" i="0" baseline="0" mc:Ignorable="hp" hp:hslEmbossed="0">
                <a:solidFill>
                  <a:schemeClr val="tx1"/>
                </a:solidFill>
                <a:latin typeface="돋움"/>
                <a:ea typeface="돋움"/>
              </a:rPr>
              <a:t>반려동물 관리 앱</a:t>
            </a:r>
            <a:endParaRPr xmlns:mc="http://schemas.openxmlformats.org/markup-compatibility/2006" xmlns:hp="http://schemas.haansoft.com/office/presentation/8.0" kumimoji="1" lang="ko-KR" altLang="en-US" sz="1000" b="0" i="0" baseline="0" mc:Ignorable="hp" hp:hslEmbossed="0">
              <a:solidFill>
                <a:schemeClr val="tx1"/>
              </a:solidFill>
              <a:latin typeface="돋움"/>
              <a:ea typeface="돋움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3" name="" descr="테이블이(가) 표시된 사진  자동 생성된 설명"/>
          <p:cNvPicPr/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360302" y="1520525"/>
            <a:ext cx="6894859" cy="413948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sp>
        <p:nvSpPr>
          <p:cNvPr id="18434" name=""/>
          <p:cNvSpPr txBox="1"/>
          <p:nvPr/>
        </p:nvSpPr>
        <p:spPr>
          <a:xfrm>
            <a:off x="1568137" y="747564"/>
            <a:ext cx="2376096" cy="24604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000" b="0" i="0" baseline="0" mc:Ignorable="hp" hp:hslEmbossed="0">
                <a:solidFill>
                  <a:schemeClr val="tx1"/>
                </a:solidFill>
                <a:latin typeface="돋움체"/>
                <a:ea typeface="돋움체"/>
                <a:cs typeface="+mn-cs"/>
              </a:rPr>
              <a:t>내가 쓴 글 목록	</a:t>
            </a:r>
            <a:endParaRPr xmlns:mc="http://schemas.openxmlformats.org/markup-compatibility/2006" xmlns:hp="http://schemas.haansoft.com/office/presentation/8.0" kumimoji="1" lang="ko-KR" altLang="en-US" sz="1000" b="0" i="0" mc:Ignorable="hp" hp:hslEmbossed="0">
              <a:solidFill>
                <a:schemeClr val="tx1"/>
              </a:solidFill>
              <a:latin typeface="돋움체"/>
              <a:ea typeface="돋움체"/>
              <a:cs typeface="+mn-cs"/>
            </a:endParaRPr>
          </a:p>
        </p:txBody>
      </p:sp>
      <p:sp>
        <p:nvSpPr>
          <p:cNvPr id="18435" name=""/>
          <p:cNvSpPr txBox="1"/>
          <p:nvPr/>
        </p:nvSpPr>
        <p:spPr>
          <a:xfrm>
            <a:off x="8340812" y="747564"/>
            <a:ext cx="1336383" cy="24442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000" b="0" i="0" baseline="0" mc:Ignorable="hp" hp:hslEmbossed="0">
                <a:solidFill>
                  <a:schemeClr val="tx1"/>
                </a:solidFill>
                <a:latin typeface="돋움체"/>
                <a:ea typeface="돋움체"/>
                <a:cs typeface="+mn-cs"/>
              </a:rPr>
              <a:t>2021.08.31</a:t>
            </a:r>
            <a:endParaRPr xmlns:mc="http://schemas.openxmlformats.org/markup-compatibility/2006" xmlns:hp="http://schemas.haansoft.com/office/presentation/8.0" kumimoji="1" lang="ko-KR" altLang="en-US" sz="1000" b="0" i="0" mc:Ignorable="hp" hp:hslEmbossed="0">
              <a:solidFill>
                <a:schemeClr val="tx1"/>
              </a:solidFill>
              <a:latin typeface="돋움체"/>
              <a:ea typeface="돋움체"/>
              <a:cs typeface="+mn-cs"/>
            </a:endParaRPr>
          </a:p>
        </p:txBody>
      </p:sp>
      <p:sp>
        <p:nvSpPr>
          <p:cNvPr id="18436" name=""/>
          <p:cNvSpPr txBox="1"/>
          <p:nvPr/>
        </p:nvSpPr>
        <p:spPr>
          <a:xfrm>
            <a:off x="8340812" y="991988"/>
            <a:ext cx="1336383" cy="24442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000" b="0" i="0" baseline="0" mc:Ignorable="hp" hp:hslEmbossed="0">
                <a:solidFill>
                  <a:schemeClr val="tx1"/>
                </a:solidFill>
                <a:latin typeface="돋움체"/>
                <a:ea typeface="돋움체"/>
                <a:cs typeface="+mn-cs"/>
              </a:rPr>
              <a:t>김주희</a:t>
            </a:r>
            <a:endParaRPr xmlns:mc="http://schemas.openxmlformats.org/markup-compatibility/2006" xmlns:hp="http://schemas.haansoft.com/office/presentation/8.0" kumimoji="1" lang="ko-KR" altLang="en-US" sz="1000" b="0" i="0" baseline="0" mc:Ignorable="hp" hp:hslEmbossed="0">
              <a:solidFill>
                <a:schemeClr val="tx1"/>
              </a:solidFill>
              <a:latin typeface="돋움체"/>
              <a:ea typeface="돋움체"/>
              <a:cs typeface="+mn-cs"/>
            </a:endParaRPr>
          </a:p>
        </p:txBody>
      </p:sp>
      <p:sp>
        <p:nvSpPr>
          <p:cNvPr id="18437" name="TextBox 10"/>
          <p:cNvSpPr txBox="1">
            <a:spLocks noChangeArrowheads="1"/>
          </p:cNvSpPr>
          <p:nvPr/>
        </p:nvSpPr>
        <p:spPr>
          <a:xfrm>
            <a:off x="7185025" y="1520825"/>
            <a:ext cx="2376488" cy="2454518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kumimoji="1" sz="800" b="1">
                <a:solidFill>
                  <a:schemeClr val="tx1"/>
                </a:solidFill>
                <a:latin typeface="굴림"/>
                <a:ea typeface="굴림"/>
              </a:defRPr>
            </a:lvl1pPr>
            <a:lvl2pPr marL="742950" indent="-285750">
              <a:defRPr kumimoji="1" sz="800" b="1">
                <a:solidFill>
                  <a:schemeClr val="tx1"/>
                </a:solidFill>
                <a:latin typeface="굴림"/>
                <a:ea typeface="굴림"/>
              </a:defRPr>
            </a:lvl2pPr>
            <a:lvl3pPr marL="1143000" indent="-228600">
              <a:defRPr kumimoji="1" sz="800" b="1">
                <a:solidFill>
                  <a:schemeClr val="tx1"/>
                </a:solidFill>
                <a:latin typeface="굴림"/>
                <a:ea typeface="굴림"/>
              </a:defRPr>
            </a:lvl3pPr>
            <a:lvl4pPr marL="1600200" indent="-228600">
              <a:defRPr kumimoji="1" sz="800" b="1">
                <a:solidFill>
                  <a:schemeClr val="tx1"/>
                </a:solidFill>
                <a:latin typeface="굴림"/>
                <a:ea typeface="굴림"/>
              </a:defRPr>
            </a:lvl4pPr>
            <a:lvl5pPr marL="2057400" indent="-228600">
              <a:defRPr kumimoji="1" sz="800" b="1">
                <a:solidFill>
                  <a:schemeClr val="tx1"/>
                </a:solidFill>
                <a:latin typeface="굴림"/>
                <a:ea typeface="굴림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굴림"/>
                <a:ea typeface="굴림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굴림"/>
                <a:ea typeface="굴림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굴림"/>
                <a:ea typeface="굴림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굴림"/>
                <a:ea typeface="굴림"/>
              </a:defRPr>
            </a:lvl9pPr>
          </a:lstStyle>
          <a:p>
            <a:pPr marL="0" marR="0" lvl="0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1" lang="ko-KR" altLang="en-US" sz="100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본인이 작성한 글의 목록을 조회할 수 있는 페이지</a:t>
            </a:r>
            <a:endParaRPr kumimoji="1" lang="ko-KR" altLang="en-US" sz="1000" b="0" i="0" u="none" strike="noStrike" kern="1200" cap="none" spc="0" normalizeH="0" baseline="0">
              <a:solidFill>
                <a:schemeClr val="tx1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  <a:p>
            <a:pPr marL="188550" marR="0" lvl="1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 kumimoji="1" lang="en-US" altLang="ko-KR" sz="1000" b="0" i="0" u="none" strike="noStrike" kern="1200" cap="none" spc="0" normalizeH="0" baseline="0">
              <a:solidFill>
                <a:schemeClr val="tx1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  <a:p>
            <a:pPr marL="171450" marR="0" lvl="0" indent="-17145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Arial"/>
              <a:buChar char="•"/>
              <a:defRPr/>
            </a:pPr>
            <a:r>
              <a:rPr kumimoji="1" lang="en-US" altLang="ko-KR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1 : </a:t>
            </a:r>
            <a:r>
              <a:rPr kumimoji="1" lang="ko-KR" altLang="en-US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내 정보 조회 버튼</a:t>
            </a:r>
            <a:endParaRPr kumimoji="1" lang="ko-KR" altLang="en-US" sz="950" b="0" i="0" u="none" strike="noStrike" kern="1200" cap="none" spc="0" normalizeH="0" baseline="0">
              <a:solidFill>
                <a:schemeClr val="tx1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  <a:p>
            <a:pPr marL="360000" marR="0" lvl="1" indent="-17145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Arial"/>
              <a:buChar char="•"/>
              <a:defRPr/>
            </a:pPr>
            <a:r>
              <a:rPr kumimoji="1" lang="ko-KR" altLang="en-US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클릭 이벤트 </a:t>
            </a:r>
            <a:r>
              <a:rPr kumimoji="1" lang="en-US" altLang="ko-KR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: </a:t>
            </a:r>
            <a:r>
              <a:rPr kumimoji="1" lang="ko-KR" altLang="en-US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본인 정보를 조회하고 변경할 수 있는 페이지로 이동</a:t>
            </a:r>
            <a:endParaRPr kumimoji="1" lang="ko-KR" altLang="en-US" sz="950" b="0" i="0" u="none" strike="noStrike" kern="1200" cap="none" spc="0" normalizeH="0" baseline="0">
              <a:solidFill>
                <a:schemeClr val="tx1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  <a:p>
            <a:pPr marL="742950" marR="0" lvl="1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 kumimoji="1" lang="en-US" altLang="ko-KR" sz="950" b="0" i="0" u="none" strike="noStrike" kern="1200" cap="none" spc="0" normalizeH="0" baseline="0">
              <a:solidFill>
                <a:schemeClr val="tx1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  <a:p>
            <a:pPr marL="171450" marR="0" lvl="0" indent="-17145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Arial"/>
              <a:buChar char="•"/>
              <a:defRPr/>
            </a:pPr>
            <a:r>
              <a:rPr kumimoji="1" lang="en-US" altLang="ko-KR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2 : </a:t>
            </a:r>
            <a:r>
              <a:rPr kumimoji="1" lang="ko-KR" altLang="en-US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내가 쓴 글 버튼</a:t>
            </a:r>
            <a:endParaRPr kumimoji="1" lang="ko-KR" altLang="en-US" sz="950" b="0" i="0" u="none" strike="noStrike" kern="1200" cap="none" spc="0" normalizeH="0" baseline="0">
              <a:solidFill>
                <a:schemeClr val="tx1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  <a:p>
            <a:pPr marL="360000" marR="0" lvl="1" indent="-17145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Arial"/>
              <a:buChar char="•"/>
              <a:defRPr/>
            </a:pPr>
            <a:r>
              <a:rPr kumimoji="1" lang="ko-KR" altLang="en-US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클릭 이벤트 </a:t>
            </a:r>
            <a:r>
              <a:rPr kumimoji="1" lang="en-US" altLang="ko-KR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: </a:t>
            </a:r>
            <a:r>
              <a:rPr kumimoji="1" lang="ko-KR" altLang="en-US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내가 쓴 글의 목록을 조회하는 페이지로 이동</a:t>
            </a:r>
            <a:endParaRPr kumimoji="1" lang="ko-KR" altLang="en-US" sz="950" b="0" i="0" u="none" strike="noStrike" kern="1200" cap="none" spc="0" normalizeH="0" baseline="0">
              <a:solidFill>
                <a:schemeClr val="tx1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  <a:p>
            <a:pPr marL="171450" marR="0" lvl="0" indent="-17145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Arial"/>
              <a:buChar char="•"/>
              <a:defRPr/>
            </a:pPr>
            <a:endParaRPr kumimoji="1" lang="en-US" altLang="ko-KR" sz="950" b="0" i="0" u="none" strike="noStrike" kern="1200" cap="none" spc="0" normalizeH="0" baseline="0">
              <a:solidFill>
                <a:schemeClr val="tx1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  <a:p>
            <a:pPr marL="171450" marR="0" lvl="0" indent="-17145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Arial"/>
              <a:buChar char="•"/>
              <a:defRPr/>
            </a:pPr>
            <a:r>
              <a:rPr kumimoji="1" lang="en-US" altLang="ko-KR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3</a:t>
            </a:r>
            <a:r>
              <a:rPr kumimoji="1" lang="ko-KR" altLang="en-US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 </a:t>
            </a:r>
            <a:r>
              <a:rPr kumimoji="1" lang="en-US" altLang="ko-KR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:</a:t>
            </a:r>
            <a:r>
              <a:rPr kumimoji="1" lang="ko-KR" altLang="en-US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 내 진료 내역 버튼</a:t>
            </a:r>
            <a:endParaRPr kumimoji="1" lang="ko-KR" altLang="en-US" sz="950" b="0" i="0" u="none" strike="noStrike" kern="1200" cap="none" spc="0" normalizeH="0" baseline="0">
              <a:solidFill>
                <a:schemeClr val="tx1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  <a:p>
            <a:pPr marL="360000" marR="0" lvl="1" indent="-17145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Arial"/>
              <a:buChar char="•"/>
              <a:defRPr/>
            </a:pPr>
            <a:r>
              <a:rPr kumimoji="1" lang="ko-KR" altLang="en-US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클릭 이벤트 </a:t>
            </a:r>
            <a:r>
              <a:rPr kumimoji="1" lang="en-US" altLang="ko-KR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: </a:t>
            </a:r>
            <a:r>
              <a:rPr kumimoji="1" lang="ko-KR" altLang="en-US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진료 내역을 조회할 수 있는 페이지로 이동</a:t>
            </a:r>
            <a:endParaRPr kumimoji="1" lang="ko-KR" altLang="en-US" sz="950" b="0" i="0" u="none" strike="noStrike" kern="1200" cap="none" spc="0" normalizeH="0" baseline="0">
              <a:solidFill>
                <a:schemeClr val="tx1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  <a:p>
            <a:pPr marL="0" marR="0" lvl="0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 kumimoji="1" lang="en-US" altLang="ko-KR" sz="950" b="0" i="0" u="none" strike="noStrike" kern="1200" cap="none" spc="0" normalizeH="0" baseline="0">
              <a:solidFill>
                <a:schemeClr val="tx1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18438" name=""/>
          <p:cNvSpPr txBox="1"/>
          <p:nvPr/>
        </p:nvSpPr>
        <p:spPr>
          <a:xfrm>
            <a:off x="1568137" y="1028493"/>
            <a:ext cx="2015794" cy="23642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000" b="0" i="0" baseline="0" mc:Ignorable="hp" hp:hslEmbossed="0">
                <a:solidFill>
                  <a:schemeClr val="tx1"/>
                </a:solidFill>
                <a:latin typeface="돋움체"/>
                <a:ea typeface="돋움체"/>
                <a:cs typeface="+mn-cs"/>
              </a:rPr>
              <a:t>P</a:t>
            </a:r>
            <a:r>
              <a:rPr xmlns:mc="http://schemas.openxmlformats.org/markup-compatibility/2006" xmlns:hp="http://schemas.haansoft.com/office/presentation/8.0" kumimoji="1" lang="en-US" altLang="ko-KR" sz="1000" b="0" i="0" baseline="0" mc:Ignorable="hp" hp:hslEmbossed="0">
                <a:solidFill>
                  <a:schemeClr val="tx1"/>
                </a:solidFill>
                <a:latin typeface="돋움체"/>
                <a:ea typeface="돋움체"/>
                <a:cs typeface="+mn-cs"/>
              </a:rPr>
              <a:t>84</a:t>
            </a:r>
            <a:r>
              <a:rPr xmlns:mc="http://schemas.openxmlformats.org/markup-compatibility/2006" xmlns:hp="http://schemas.haansoft.com/office/presentation/8.0" kumimoji="1" lang="ko-KR" altLang="en-US" sz="1000" b="0" i="0" baseline="0" mc:Ignorable="hp" hp:hslEmbossed="0">
                <a:solidFill>
                  <a:schemeClr val="tx1"/>
                </a:solidFill>
                <a:latin typeface="돋움체"/>
                <a:ea typeface="돋움체"/>
                <a:cs typeface="+mn-cs"/>
              </a:rPr>
              <a:t>0</a:t>
            </a:r>
            <a:endParaRPr xmlns:mc="http://schemas.openxmlformats.org/markup-compatibility/2006" xmlns:hp="http://schemas.haansoft.com/office/presentation/8.0" kumimoji="1" lang="ko-KR" altLang="en-US" sz="1000" b="0" i="0" baseline="0" mc:Ignorable="hp" hp:hslEmbossed="0">
              <a:solidFill>
                <a:schemeClr val="tx1"/>
              </a:solidFill>
              <a:latin typeface="돋움체"/>
              <a:ea typeface="돋움체"/>
              <a:cs typeface="+mn-cs"/>
            </a:endParaRPr>
          </a:p>
        </p:txBody>
      </p:sp>
      <p:sp>
        <p:nvSpPr>
          <p:cNvPr id="18439" name=""/>
          <p:cNvSpPr txBox="1"/>
          <p:nvPr/>
        </p:nvSpPr>
        <p:spPr>
          <a:xfrm>
            <a:off x="4952074" y="1028493"/>
            <a:ext cx="2015793" cy="24604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000" b="0" i="0" baseline="0" mc:Ignorable="hp" hp:hslEmbossed="0">
                <a:solidFill>
                  <a:schemeClr val="tx1"/>
                </a:solidFill>
                <a:latin typeface="돋움체"/>
                <a:ea typeface="돋움체"/>
                <a:cs typeface="+mn-cs"/>
              </a:rPr>
              <a:t>내가 쓴 글 목록 페이지</a:t>
            </a:r>
            <a:endParaRPr xmlns:mc="http://schemas.openxmlformats.org/markup-compatibility/2006" xmlns:hp="http://schemas.haansoft.com/office/presentation/8.0" kumimoji="1" lang="ko-KR" altLang="en-US" sz="1000" b="0" i="0" baseline="0" mc:Ignorable="hp" hp:hslEmbossed="0">
              <a:solidFill>
                <a:schemeClr val="tx1"/>
              </a:solidFill>
              <a:latin typeface="돋움체"/>
              <a:ea typeface="돋움체"/>
              <a:cs typeface="+mn-cs"/>
            </a:endParaRPr>
          </a:p>
        </p:txBody>
      </p:sp>
      <p:sp>
        <p:nvSpPr>
          <p:cNvPr id="18440" name=""/>
          <p:cNvSpPr txBox="1"/>
          <p:nvPr/>
        </p:nvSpPr>
        <p:spPr>
          <a:xfrm>
            <a:off x="4952074" y="746001"/>
            <a:ext cx="2015793" cy="24598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000" b="0" i="0" baseline="0" mc:Ignorable="hp" hp:hslEmbossed="0">
                <a:solidFill>
                  <a:schemeClr val="tx1"/>
                </a:solidFill>
                <a:latin typeface="돋움체"/>
                <a:ea typeface="돋움체"/>
                <a:cs typeface="+mn-cs"/>
              </a:rPr>
              <a:t>내가 쓴 글 목록</a:t>
            </a:r>
            <a:endParaRPr xmlns:mc="http://schemas.openxmlformats.org/markup-compatibility/2006" xmlns:hp="http://schemas.haansoft.com/office/presentation/8.0" kumimoji="1" lang="ko-KR" altLang="en-US" sz="1000" b="0" i="0" baseline="0" mc:Ignorable="hp" hp:hslEmbossed="0">
              <a:solidFill>
                <a:schemeClr val="tx1"/>
              </a:solidFill>
              <a:latin typeface="돋움체"/>
              <a:ea typeface="돋움체"/>
              <a:cs typeface="+mn-cs"/>
            </a:endParaRPr>
          </a:p>
        </p:txBody>
      </p:sp>
      <p:sp>
        <p:nvSpPr>
          <p:cNvPr id="18441" name=""/>
          <p:cNvSpPr/>
          <p:nvPr/>
        </p:nvSpPr>
        <p:spPr>
          <a:xfrm>
            <a:off x="488849" y="3247407"/>
            <a:ext cx="179341" cy="180960"/>
          </a:xfrm>
          <a:prstGeom prst="ellipse">
            <a:avLst/>
          </a:prstGeom>
          <a:solidFill>
            <a:srgbClr val="ffc000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ctr" anchorCtr="0">
            <a:prstTxWarp prst="textNoShape">
              <a:avLst/>
            </a:prstTxWarp>
            <a:noAutofit/>
          </a:bodyPr>
          <a:p>
            <a:pPr marL="0" lvl="0" indent="0" algn="ctr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800" b="1" i="0" baseline="0" mc:Ignorable="hp" hp:hslEmbossed="0">
                <a:solidFill>
                  <a:schemeClr val="bg1"/>
                </a:solidFill>
                <a:latin typeface="굴림"/>
                <a:ea typeface="굴림"/>
                <a:cs typeface="+mn-cs"/>
              </a:rPr>
              <a:t>1</a:t>
            </a:r>
            <a:endParaRPr xmlns:mc="http://schemas.openxmlformats.org/markup-compatibility/2006" xmlns:hp="http://schemas.haansoft.com/office/presentation/8.0" kumimoji="1" lang="ko-KR" altLang="en-US" sz="800" b="1" i="0" mc:Ignorable="hp" hp:hslEmbossed="0">
              <a:solidFill>
                <a:schemeClr val="bg1"/>
              </a:solidFill>
              <a:latin typeface="굴림"/>
              <a:ea typeface="굴림"/>
              <a:cs typeface="+mn-cs"/>
            </a:endParaRPr>
          </a:p>
        </p:txBody>
      </p:sp>
      <p:sp>
        <p:nvSpPr>
          <p:cNvPr id="18442" name=""/>
          <p:cNvSpPr/>
          <p:nvPr/>
        </p:nvSpPr>
        <p:spPr>
          <a:xfrm>
            <a:off x="488849" y="3461691"/>
            <a:ext cx="179341" cy="179341"/>
          </a:xfrm>
          <a:prstGeom prst="ellipse">
            <a:avLst/>
          </a:prstGeom>
          <a:solidFill>
            <a:srgbClr val="ffc000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ctr" anchorCtr="0">
            <a:prstTxWarp prst="textNoShape">
              <a:avLst/>
            </a:prstTxWarp>
            <a:noAutofit/>
          </a:bodyPr>
          <a:p>
            <a:pPr marL="0" lvl="0" indent="0" algn="ctr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800" b="1" i="0" baseline="0" mc:Ignorable="hp" hp:hslEmbossed="0">
                <a:solidFill>
                  <a:schemeClr val="bg1"/>
                </a:solidFill>
                <a:latin typeface="굴림"/>
                <a:ea typeface="굴림"/>
                <a:cs typeface="+mn-cs"/>
              </a:rPr>
              <a:t>2</a:t>
            </a:r>
            <a:endParaRPr xmlns:mc="http://schemas.openxmlformats.org/markup-compatibility/2006" xmlns:hp="http://schemas.haansoft.com/office/presentation/8.0" kumimoji="1" lang="ko-KR" altLang="en-US" sz="800" b="1" i="0" mc:Ignorable="hp" hp:hslEmbossed="0">
              <a:solidFill>
                <a:schemeClr val="bg1"/>
              </a:solidFill>
              <a:latin typeface="굴림"/>
              <a:ea typeface="굴림"/>
              <a:cs typeface="+mn-cs"/>
            </a:endParaRPr>
          </a:p>
        </p:txBody>
      </p:sp>
      <p:sp>
        <p:nvSpPr>
          <p:cNvPr id="18443" name=""/>
          <p:cNvSpPr/>
          <p:nvPr/>
        </p:nvSpPr>
        <p:spPr>
          <a:xfrm>
            <a:off x="488849" y="3674411"/>
            <a:ext cx="179341" cy="179341"/>
          </a:xfrm>
          <a:prstGeom prst="ellipse">
            <a:avLst/>
          </a:prstGeom>
          <a:solidFill>
            <a:srgbClr val="ffc000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ctr" anchorCtr="0">
            <a:prstTxWarp prst="textNoShape">
              <a:avLst/>
            </a:prstTxWarp>
            <a:noAutofit/>
          </a:bodyPr>
          <a:p>
            <a:pPr marL="0" lvl="0" indent="0" algn="ctr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800" b="1" i="0" baseline="0" mc:Ignorable="hp" hp:hslEmbossed="0">
                <a:solidFill>
                  <a:schemeClr val="bg1"/>
                </a:solidFill>
                <a:latin typeface="굴림"/>
                <a:ea typeface="굴림"/>
                <a:cs typeface="+mn-cs"/>
              </a:rPr>
              <a:t>3</a:t>
            </a:r>
            <a:endParaRPr xmlns:mc="http://schemas.openxmlformats.org/markup-compatibility/2006" xmlns:hp="http://schemas.haansoft.com/office/presentation/8.0" kumimoji="1" lang="ko-KR" altLang="en-US" sz="800" b="1" i="0" mc:Ignorable="hp" hp:hslEmbossed="0">
              <a:solidFill>
                <a:schemeClr val="bg1"/>
              </a:solidFill>
              <a:latin typeface="굴림"/>
              <a:ea typeface="굴림"/>
              <a:cs typeface="+mn-cs"/>
            </a:endParaRPr>
          </a:p>
        </p:txBody>
      </p:sp>
      <p:sp>
        <p:nvSpPr>
          <p:cNvPr id="18444" name=""/>
          <p:cNvSpPr txBox="1"/>
          <p:nvPr/>
        </p:nvSpPr>
        <p:spPr>
          <a:xfrm>
            <a:off x="4799748" y="3275986"/>
            <a:ext cx="304707" cy="30476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noAutofit/>
          </a:bodyPr>
          <a:p>
            <a:pPr marL="0" lvl="0" indent="0" algn="l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800" b="1" i="0" baseline="0" mc:Ignorable="hp" hp:hslEmbossed="0">
              <a:solidFill>
                <a:schemeClr val="tx1"/>
              </a:solidFill>
              <a:latin typeface="굴림"/>
              <a:ea typeface="굴림"/>
              <a:cs typeface="+mn-cs"/>
            </a:endParaRPr>
          </a:p>
        </p:txBody>
      </p:sp>
      <p:sp>
        <p:nvSpPr>
          <p:cNvPr id="18445" name=""/>
          <p:cNvSpPr txBox="1"/>
          <p:nvPr/>
        </p:nvSpPr>
        <p:spPr>
          <a:xfrm>
            <a:off x="488849" y="6455185"/>
            <a:ext cx="3241101" cy="14564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0" tIns="0" rIns="0" bIns="0" anchor="t" anchorCtr="0">
            <a:prstTxWarp prst="textNoShape">
              <a:avLst/>
            </a:prstTxWarp>
            <a:sp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en-US" altLang="ko-KR" sz="1000" b="0" i="0" baseline="0" mc:Ignorable="hp" hp:hslEmbossed="0">
                <a:solidFill>
                  <a:schemeClr val="tx1"/>
                </a:solidFill>
                <a:latin typeface="돋움"/>
                <a:ea typeface="돋움"/>
              </a:rPr>
              <a:t>petAm-</a:t>
            </a:r>
            <a:r>
              <a:rPr xmlns:mc="http://schemas.openxmlformats.org/markup-compatibility/2006" xmlns:hp="http://schemas.haansoft.com/office/presentation/8.0" kumimoji="1" lang="ko-KR" altLang="en-US" sz="1000" b="0" i="0" baseline="0" mc:Ignorable="hp" hp:hslEmbossed="0">
                <a:solidFill>
                  <a:schemeClr val="tx1"/>
                </a:solidFill>
                <a:latin typeface="돋움"/>
                <a:ea typeface="돋움"/>
              </a:rPr>
              <a:t>반려동물 관리 앱</a:t>
            </a:r>
            <a:endParaRPr xmlns:mc="http://schemas.openxmlformats.org/markup-compatibility/2006" xmlns:hp="http://schemas.haansoft.com/office/presentation/8.0" kumimoji="1" lang="ko-KR" altLang="en-US" sz="1000" b="0" i="0" baseline="0" mc:Ignorable="hp" hp:hslEmbossed="0">
              <a:solidFill>
                <a:schemeClr val="tx1"/>
              </a:solidFill>
              <a:latin typeface="돋움"/>
              <a:ea typeface="돋움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61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16395" y="1779272"/>
            <a:ext cx="6704526" cy="3197655"/>
          </a:xfrm>
          <a:prstGeom prst="rect">
            <a:avLst/>
          </a:prstGeom>
        </p:spPr>
      </p:pic>
      <p:sp>
        <p:nvSpPr>
          <p:cNvPr id="6146" name=""/>
          <p:cNvSpPr txBox="1"/>
          <p:nvPr/>
        </p:nvSpPr>
        <p:spPr>
          <a:xfrm>
            <a:off x="1568137" y="747564"/>
            <a:ext cx="1336438" cy="24442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000" b="0" i="0" baseline="0" mc:Ignorable="hp" hp:hslEmbossed="0">
                <a:solidFill>
                  <a:schemeClr val="tx1"/>
                </a:solidFill>
                <a:latin typeface="돋움체"/>
                <a:ea typeface="돋움체"/>
                <a:cs typeface="+mn-cs"/>
              </a:rPr>
              <a:t>메인 페이지</a:t>
            </a:r>
            <a:endParaRPr xmlns:mc="http://schemas.openxmlformats.org/markup-compatibility/2006" xmlns:hp="http://schemas.haansoft.com/office/presentation/8.0" kumimoji="1" lang="ko-KR" altLang="en-US" sz="1000" b="0" i="0" baseline="0" mc:Ignorable="hp" hp:hslEmbossed="0">
              <a:solidFill>
                <a:schemeClr val="tx1"/>
              </a:solidFill>
              <a:latin typeface="돋움체"/>
              <a:ea typeface="돋움체"/>
              <a:cs typeface="+mn-cs"/>
            </a:endParaRPr>
          </a:p>
        </p:txBody>
      </p:sp>
      <p:sp>
        <p:nvSpPr>
          <p:cNvPr id="6147" name=""/>
          <p:cNvSpPr txBox="1"/>
          <p:nvPr/>
        </p:nvSpPr>
        <p:spPr>
          <a:xfrm>
            <a:off x="8340812" y="747564"/>
            <a:ext cx="1336383" cy="24442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000" b="0" i="0" baseline="0" mc:Ignorable="hp" hp:hslEmbossed="0">
                <a:solidFill>
                  <a:schemeClr val="tx1"/>
                </a:solidFill>
                <a:latin typeface="돋움체"/>
                <a:ea typeface="돋움체"/>
                <a:cs typeface="+mn-cs"/>
              </a:rPr>
              <a:t>2021.0</a:t>
            </a:r>
            <a:r>
              <a:rPr xmlns:mc="http://schemas.openxmlformats.org/markup-compatibility/2006" xmlns:hp="http://schemas.haansoft.com/office/presentation/8.0" kumimoji="1" lang="en-US" altLang="ko-KR" sz="1000" b="0" i="0" baseline="0" mc:Ignorable="hp" hp:hslEmbossed="0">
                <a:solidFill>
                  <a:schemeClr val="tx1"/>
                </a:solidFill>
                <a:latin typeface="돋움체"/>
                <a:ea typeface="돋움체"/>
                <a:cs typeface="+mn-cs"/>
              </a:rPr>
              <a:t>8</a:t>
            </a:r>
            <a:r>
              <a:rPr xmlns:mc="http://schemas.openxmlformats.org/markup-compatibility/2006" xmlns:hp="http://schemas.haansoft.com/office/presentation/8.0" kumimoji="1" lang="ko-KR" altLang="en-US" sz="1000" b="0" i="0" baseline="0" mc:Ignorable="hp" hp:hslEmbossed="0">
                <a:solidFill>
                  <a:schemeClr val="tx1"/>
                </a:solidFill>
                <a:latin typeface="돋움체"/>
                <a:ea typeface="돋움체"/>
                <a:cs typeface="+mn-cs"/>
              </a:rPr>
              <a:t>.</a:t>
            </a:r>
            <a:r>
              <a:rPr xmlns:mc="http://schemas.openxmlformats.org/markup-compatibility/2006" xmlns:hp="http://schemas.haansoft.com/office/presentation/8.0" kumimoji="1" lang="en-US" altLang="ko-KR" sz="1000" b="0" i="0" baseline="0" mc:Ignorable="hp" hp:hslEmbossed="0">
                <a:solidFill>
                  <a:schemeClr val="tx1"/>
                </a:solidFill>
                <a:latin typeface="돋움체"/>
                <a:ea typeface="돋움체"/>
                <a:cs typeface="+mn-cs"/>
              </a:rPr>
              <a:t>31</a:t>
            </a:r>
            <a:endParaRPr xmlns:mc="http://schemas.openxmlformats.org/markup-compatibility/2006" xmlns:hp="http://schemas.haansoft.com/office/presentation/8.0" kumimoji="1" lang="en-US" altLang="ko-KR" sz="1000" b="0" i="0" baseline="0" mc:Ignorable="hp" hp:hslEmbossed="0">
              <a:solidFill>
                <a:schemeClr val="tx1"/>
              </a:solidFill>
              <a:latin typeface="돋움체"/>
              <a:ea typeface="돋움체"/>
              <a:cs typeface="+mn-cs"/>
            </a:endParaRPr>
          </a:p>
        </p:txBody>
      </p:sp>
      <p:sp>
        <p:nvSpPr>
          <p:cNvPr id="6148" name=""/>
          <p:cNvSpPr txBox="1"/>
          <p:nvPr/>
        </p:nvSpPr>
        <p:spPr>
          <a:xfrm>
            <a:off x="8340812" y="991988"/>
            <a:ext cx="1336384" cy="23483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000" b="0" i="0" baseline="0" mc:Ignorable="hp" hp:hslEmbossed="0">
                <a:solidFill>
                  <a:schemeClr val="tx1"/>
                </a:solidFill>
                <a:latin typeface="돋움체"/>
                <a:ea typeface="돋움체"/>
                <a:cs typeface="+mn-cs"/>
              </a:rPr>
              <a:t>안현서</a:t>
            </a:r>
            <a:endParaRPr xmlns:mc="http://schemas.openxmlformats.org/markup-compatibility/2006" xmlns:hp="http://schemas.haansoft.com/office/presentation/8.0" kumimoji="1" lang="ko-KR" altLang="en-US" sz="1000" b="0" i="0" baseline="0" mc:Ignorable="hp" hp:hslEmbossed="0">
              <a:solidFill>
                <a:schemeClr val="tx1"/>
              </a:solidFill>
              <a:latin typeface="돋움체"/>
              <a:ea typeface="돋움체"/>
              <a:cs typeface="+mn-cs"/>
            </a:endParaRPr>
          </a:p>
        </p:txBody>
      </p:sp>
      <p:sp>
        <p:nvSpPr>
          <p:cNvPr id="6149" name="TextBox 10"/>
          <p:cNvSpPr txBox="1">
            <a:spLocks noChangeArrowheads="1"/>
          </p:cNvSpPr>
          <p:nvPr/>
        </p:nvSpPr>
        <p:spPr>
          <a:xfrm>
            <a:off x="7185025" y="1520825"/>
            <a:ext cx="2376488" cy="230632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kumimoji="1" sz="800" b="1">
                <a:solidFill>
                  <a:schemeClr val="tx1"/>
                </a:solidFill>
                <a:latin typeface="굴림"/>
                <a:ea typeface="굴림"/>
              </a:defRPr>
            </a:lvl1pPr>
            <a:lvl2pPr marL="742950" indent="-285750">
              <a:defRPr kumimoji="1" sz="800" b="1">
                <a:solidFill>
                  <a:schemeClr val="tx1"/>
                </a:solidFill>
                <a:latin typeface="굴림"/>
                <a:ea typeface="굴림"/>
              </a:defRPr>
            </a:lvl2pPr>
            <a:lvl3pPr marL="1143000" indent="-228600">
              <a:defRPr kumimoji="1" sz="800" b="1">
                <a:solidFill>
                  <a:schemeClr val="tx1"/>
                </a:solidFill>
                <a:latin typeface="굴림"/>
                <a:ea typeface="굴림"/>
              </a:defRPr>
            </a:lvl3pPr>
            <a:lvl4pPr marL="1600200" indent="-228600">
              <a:defRPr kumimoji="1" sz="800" b="1">
                <a:solidFill>
                  <a:schemeClr val="tx1"/>
                </a:solidFill>
                <a:latin typeface="굴림"/>
                <a:ea typeface="굴림"/>
              </a:defRPr>
            </a:lvl4pPr>
            <a:lvl5pPr marL="2057400" indent="-228600">
              <a:defRPr kumimoji="1" sz="800" b="1">
                <a:solidFill>
                  <a:schemeClr val="tx1"/>
                </a:solidFill>
                <a:latin typeface="굴림"/>
                <a:ea typeface="굴림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굴림"/>
                <a:ea typeface="굴림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굴림"/>
                <a:ea typeface="굴림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굴림"/>
                <a:ea typeface="굴림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굴림"/>
                <a:ea typeface="굴림"/>
              </a:defRPr>
            </a:lvl9pPr>
          </a:lstStyle>
          <a:p>
            <a:pPr marL="0" marR="0" lvl="0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1" lang="ko-KR" altLang="en-US" sz="100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메인 페이지</a:t>
            </a:r>
            <a:endParaRPr kumimoji="1" lang="ko-KR" altLang="en-US" sz="1000" b="0" i="0" u="none" strike="noStrike" kern="1200" cap="none" spc="0" normalizeH="0" baseline="0">
              <a:solidFill>
                <a:schemeClr val="tx1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  <a:p>
            <a:pPr marL="0" marR="0" lvl="0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 kumimoji="1" lang="en-US" altLang="ko-KR" sz="1000" b="0" i="0" u="none" strike="noStrike" kern="1200" cap="none" spc="0" normalizeH="0" baseline="0">
              <a:solidFill>
                <a:schemeClr val="tx1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  <a:p>
            <a:pPr marL="171450" marR="0" lvl="0" indent="-17145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Arial"/>
              <a:buChar char="•"/>
              <a:defRPr/>
            </a:pPr>
            <a:r>
              <a:rPr kumimoji="1" lang="en-US" altLang="ko-KR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1 : </a:t>
            </a:r>
            <a:r>
              <a:rPr kumimoji="1" lang="ko-KR" altLang="en-US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개인과 병원으로 로그인할 수 있음</a:t>
            </a:r>
            <a:endParaRPr kumimoji="1" lang="ko-KR" altLang="en-US" sz="950" b="0" i="0" u="none" strike="noStrike" kern="1200" cap="none" spc="0" normalizeH="0" baseline="0">
              <a:solidFill>
                <a:schemeClr val="tx1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  <a:p>
            <a:pPr marL="0" marR="0" lvl="0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 kumimoji="1" lang="ko-KR" altLang="en-US" sz="950" b="0" i="0" u="none" strike="noStrike" kern="1200" cap="none" spc="0" normalizeH="0" baseline="0">
              <a:solidFill>
                <a:schemeClr val="tx1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  <a:p>
            <a:pPr marL="171450" marR="0" lvl="0" indent="-17145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Arial"/>
              <a:buChar char="•"/>
              <a:defRPr/>
            </a:pPr>
            <a:r>
              <a:rPr kumimoji="1" lang="en-US" altLang="ko-KR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2 : </a:t>
            </a:r>
            <a:r>
              <a:rPr kumimoji="1" lang="ko-KR" altLang="en-US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병원 검색 페이지로 이동</a:t>
            </a:r>
            <a:r>
              <a:rPr kumimoji="1" lang="en-US" altLang="ko-KR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,</a:t>
            </a:r>
            <a:r>
              <a:rPr kumimoji="1" lang="ko-KR" altLang="en-US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 하단 새로 등록된 병원으로 이동 가능</a:t>
            </a:r>
            <a:endParaRPr kumimoji="1" lang="ko-KR" altLang="en-US" sz="950" b="0" i="0" u="none" strike="noStrike" kern="1200" cap="none" spc="0" normalizeH="0" baseline="0">
              <a:solidFill>
                <a:schemeClr val="tx1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  <a:p>
            <a:pPr marL="0" marR="0" lvl="0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 kumimoji="1" lang="en-US" altLang="ko-KR" sz="950" b="0" i="0" u="none" strike="noStrike" kern="1200" cap="none" spc="0" normalizeH="0" baseline="0">
              <a:solidFill>
                <a:schemeClr val="tx1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  <a:p>
            <a:pPr marL="171450" marR="0" lvl="0" indent="-17145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Arial"/>
              <a:buChar char="•"/>
              <a:defRPr/>
            </a:pPr>
            <a:r>
              <a:rPr kumimoji="1" lang="en-US" altLang="ko-KR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3 : </a:t>
            </a:r>
            <a:r>
              <a:rPr kumimoji="1" lang="ko-KR" altLang="en-US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제품 검색 페이지로 이동</a:t>
            </a:r>
            <a:r>
              <a:rPr kumimoji="1" lang="en-US" altLang="ko-KR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,</a:t>
            </a:r>
            <a:r>
              <a:rPr kumimoji="1" lang="ko-KR" altLang="en-US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 하단 새로 등록된 제품으로 이동 가능</a:t>
            </a:r>
            <a:endParaRPr kumimoji="1" lang="ko-KR" altLang="en-US" sz="950" b="0" i="0" u="none" strike="noStrike" kern="1200" cap="none" spc="0" normalizeH="0" baseline="0">
              <a:solidFill>
                <a:schemeClr val="tx1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  <a:p>
            <a:pPr marL="171450" marR="0" lvl="0" indent="-17145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Arial"/>
              <a:buChar char="•"/>
              <a:defRPr/>
            </a:pPr>
            <a:endParaRPr kumimoji="1" lang="en-US" altLang="ko-KR" sz="950" b="0" i="0" u="none" strike="noStrike" kern="1200" cap="none" spc="0" normalizeH="0" baseline="0">
              <a:solidFill>
                <a:schemeClr val="tx1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  <a:p>
            <a:pPr marL="171450" marR="0" lvl="0" indent="-17145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Arial"/>
              <a:buChar char="•"/>
              <a:defRPr/>
            </a:pPr>
            <a:r>
              <a:rPr kumimoji="1" lang="en-US" altLang="ko-KR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4 : </a:t>
            </a:r>
            <a:r>
              <a:rPr kumimoji="1" lang="ko-KR" altLang="en-US" sz="100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상단 로고 클릭으로 어느 페이지에서든 메인 페이지로 이동 가능</a:t>
            </a:r>
            <a:endParaRPr kumimoji="1" lang="ko-KR" altLang="en-US" sz="1000" b="0" i="0" u="none" strike="noStrike" kern="1200" cap="none" spc="0" normalizeH="0" baseline="0">
              <a:solidFill>
                <a:schemeClr val="tx1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  <a:p>
            <a:pPr marL="0" marR="0" lvl="0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Arial"/>
              <a:buNone/>
              <a:defRPr/>
            </a:pPr>
            <a:endParaRPr kumimoji="1" lang="ko-KR" altLang="en-US" sz="1000" b="0" i="0" u="none" strike="noStrike" kern="1200" cap="none" spc="0" normalizeH="0" baseline="0">
              <a:solidFill>
                <a:schemeClr val="tx1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6150" name=""/>
          <p:cNvSpPr txBox="1"/>
          <p:nvPr/>
        </p:nvSpPr>
        <p:spPr>
          <a:xfrm>
            <a:off x="1568137" y="1028493"/>
            <a:ext cx="2015794" cy="23642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000" b="0" i="0" baseline="0" mc:Ignorable="hp" hp:hslEmbossed="0">
                <a:solidFill>
                  <a:schemeClr val="tx1"/>
                </a:solidFill>
                <a:latin typeface="돋움체"/>
                <a:ea typeface="돋움체"/>
                <a:cs typeface="+mn-cs"/>
              </a:rPr>
              <a:t>P1</a:t>
            </a:r>
            <a:r>
              <a:rPr xmlns:mc="http://schemas.openxmlformats.org/markup-compatibility/2006" xmlns:hp="http://schemas.haansoft.com/office/presentation/8.0" kumimoji="1" lang="en-US" altLang="ko-KR" sz="1000" b="0" i="0" baseline="0" mc:Ignorable="hp" hp:hslEmbossed="0">
                <a:solidFill>
                  <a:schemeClr val="tx1"/>
                </a:solidFill>
                <a:latin typeface="돋움체"/>
                <a:ea typeface="돋움체"/>
                <a:cs typeface="+mn-cs"/>
              </a:rPr>
              <a:t>1</a:t>
            </a:r>
            <a:r>
              <a:rPr xmlns:mc="http://schemas.openxmlformats.org/markup-compatibility/2006" xmlns:hp="http://schemas.haansoft.com/office/presentation/8.0" kumimoji="1" lang="ko-KR" altLang="en-US" sz="1000" b="0" i="0" baseline="0" mc:Ignorable="hp" hp:hslEmbossed="0">
                <a:solidFill>
                  <a:schemeClr val="tx1"/>
                </a:solidFill>
                <a:latin typeface="돋움체"/>
                <a:ea typeface="돋움체"/>
                <a:cs typeface="+mn-cs"/>
              </a:rPr>
              <a:t>0</a:t>
            </a:r>
            <a:endParaRPr xmlns:mc="http://schemas.openxmlformats.org/markup-compatibility/2006" xmlns:hp="http://schemas.haansoft.com/office/presentation/8.0" kumimoji="1" lang="ko-KR" altLang="en-US" sz="1000" b="0" i="0" baseline="0" mc:Ignorable="hp" hp:hslEmbossed="0">
              <a:solidFill>
                <a:schemeClr val="tx1"/>
              </a:solidFill>
              <a:latin typeface="돋움체"/>
              <a:ea typeface="돋움체"/>
              <a:cs typeface="+mn-cs"/>
            </a:endParaRPr>
          </a:p>
        </p:txBody>
      </p:sp>
      <p:sp>
        <p:nvSpPr>
          <p:cNvPr id="6151" name=""/>
          <p:cNvSpPr txBox="1"/>
          <p:nvPr/>
        </p:nvSpPr>
        <p:spPr>
          <a:xfrm>
            <a:off x="4952074" y="1028493"/>
            <a:ext cx="2015794" cy="23642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000" b="0" i="0" baseline="0" mc:Ignorable="hp" hp:hslEmbossed="0">
                <a:solidFill>
                  <a:schemeClr val="tx1"/>
                </a:solidFill>
                <a:latin typeface="돋움체"/>
                <a:ea typeface="돋움체"/>
                <a:cs typeface="+mn-cs"/>
              </a:rPr>
              <a:t>메인 페이지</a:t>
            </a:r>
            <a:endParaRPr xmlns:mc="http://schemas.openxmlformats.org/markup-compatibility/2006" xmlns:hp="http://schemas.haansoft.com/office/presentation/8.0" kumimoji="1" lang="ko-KR" altLang="en-US" sz="1000" b="0" i="0" baseline="0" mc:Ignorable="hp" hp:hslEmbossed="0">
              <a:solidFill>
                <a:schemeClr val="tx1"/>
              </a:solidFill>
              <a:latin typeface="돋움체"/>
              <a:ea typeface="돋움체"/>
              <a:cs typeface="+mn-cs"/>
            </a:endParaRPr>
          </a:p>
        </p:txBody>
      </p:sp>
      <p:sp>
        <p:nvSpPr>
          <p:cNvPr id="6152" name=""/>
          <p:cNvSpPr txBox="1"/>
          <p:nvPr/>
        </p:nvSpPr>
        <p:spPr>
          <a:xfrm>
            <a:off x="4952074" y="746001"/>
            <a:ext cx="2015793" cy="24598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000" b="0" i="0" baseline="0" mc:Ignorable="hp" hp:hslEmbossed="0">
                <a:solidFill>
                  <a:schemeClr val="tx1"/>
                </a:solidFill>
                <a:latin typeface="돋움체"/>
                <a:ea typeface="돋움체"/>
                <a:cs typeface="+mn-cs"/>
              </a:rPr>
              <a:t>메인 페이지</a:t>
            </a:r>
            <a:endParaRPr xmlns:mc="http://schemas.openxmlformats.org/markup-compatibility/2006" xmlns:hp="http://schemas.haansoft.com/office/presentation/8.0" kumimoji="1" lang="ko-KR" altLang="en-US" sz="1000" b="0" i="0" baseline="0" mc:Ignorable="hp" hp:hslEmbossed="0">
              <a:solidFill>
                <a:schemeClr val="tx1"/>
              </a:solidFill>
              <a:latin typeface="돋움체"/>
              <a:ea typeface="돋움체"/>
              <a:cs typeface="+mn-cs"/>
            </a:endParaRPr>
          </a:p>
        </p:txBody>
      </p:sp>
      <p:sp>
        <p:nvSpPr>
          <p:cNvPr id="6154" name=""/>
          <p:cNvSpPr/>
          <p:nvPr/>
        </p:nvSpPr>
        <p:spPr>
          <a:xfrm>
            <a:off x="4772080" y="1771770"/>
            <a:ext cx="180022" cy="180022"/>
          </a:xfrm>
          <a:prstGeom prst="ellipse">
            <a:avLst/>
          </a:prstGeom>
          <a:solidFill>
            <a:srgbClr val="f5c242"/>
          </a:solidFill>
          <a:ln w="9544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ctr" anchorCtr="0">
            <a:prstTxWarp prst="textNoShape">
              <a:avLst/>
            </a:prstTxWarp>
            <a:noAutofit/>
          </a:bodyPr>
          <a:p>
            <a:pPr marL="0" lvl="0" indent="0" algn="ctr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000" b="1" i="0" baseline="0" mc:Ignorable="hp" hp:hslEmbossed="0">
                <a:solidFill>
                  <a:schemeClr val="bg1"/>
                </a:solidFill>
                <a:latin typeface="굴림"/>
                <a:ea typeface="굴림"/>
                <a:cs typeface="+mn-cs"/>
              </a:rPr>
              <a:t>1</a:t>
            </a:r>
            <a:endParaRPr xmlns:mc="http://schemas.openxmlformats.org/markup-compatibility/2006" xmlns:hp="http://schemas.haansoft.com/office/presentation/8.0" kumimoji="1" lang="ko-KR" altLang="en-US" sz="1000" b="1" i="0" mc:Ignorable="hp" hp:hslEmbossed="0">
              <a:solidFill>
                <a:schemeClr val="bg1"/>
              </a:solidFill>
              <a:latin typeface="굴림"/>
              <a:ea typeface="굴림"/>
              <a:cs typeface="+mn-cs"/>
            </a:endParaRPr>
          </a:p>
        </p:txBody>
      </p:sp>
      <p:sp>
        <p:nvSpPr>
          <p:cNvPr id="6155" name=""/>
          <p:cNvSpPr/>
          <p:nvPr/>
        </p:nvSpPr>
        <p:spPr>
          <a:xfrm>
            <a:off x="2467248" y="2816147"/>
            <a:ext cx="180022" cy="180022"/>
          </a:xfrm>
          <a:prstGeom prst="ellipse">
            <a:avLst/>
          </a:prstGeom>
          <a:solidFill>
            <a:srgbClr val="f5c242"/>
          </a:solidFill>
          <a:ln w="9544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ctr" anchorCtr="0">
            <a:prstTxWarp prst="textNoShape">
              <a:avLst/>
            </a:prstTxWarp>
            <a:noAutofit/>
          </a:bodyPr>
          <a:p>
            <a:pPr marL="0" lvl="0" indent="0" algn="ctr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000" b="1" i="0" baseline="0" mc:Ignorable="hp" hp:hslEmbossed="0">
                <a:solidFill>
                  <a:schemeClr val="bg1"/>
                </a:solidFill>
                <a:latin typeface="굴림"/>
                <a:ea typeface="굴림"/>
                <a:cs typeface="+mn-cs"/>
              </a:rPr>
              <a:t>2</a:t>
            </a:r>
            <a:endParaRPr xmlns:mc="http://schemas.openxmlformats.org/markup-compatibility/2006" xmlns:hp="http://schemas.haansoft.com/office/presentation/8.0" kumimoji="1" lang="ko-KR" altLang="en-US" sz="1000" b="1" i="0" mc:Ignorable="hp" hp:hslEmbossed="0">
              <a:solidFill>
                <a:schemeClr val="bg1"/>
              </a:solidFill>
              <a:latin typeface="굴림"/>
              <a:ea typeface="굴림"/>
              <a:cs typeface="+mn-cs"/>
            </a:endParaRPr>
          </a:p>
        </p:txBody>
      </p:sp>
      <p:sp>
        <p:nvSpPr>
          <p:cNvPr id="6156" name=""/>
          <p:cNvSpPr/>
          <p:nvPr/>
        </p:nvSpPr>
        <p:spPr>
          <a:xfrm>
            <a:off x="4772080" y="2816189"/>
            <a:ext cx="180022" cy="180022"/>
          </a:xfrm>
          <a:prstGeom prst="ellipse">
            <a:avLst/>
          </a:prstGeom>
          <a:solidFill>
            <a:srgbClr val="f5c242"/>
          </a:solidFill>
          <a:ln w="9544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ctr" anchorCtr="0">
            <a:prstTxWarp prst="textNoShape">
              <a:avLst/>
            </a:prstTxWarp>
            <a:noAutofit/>
          </a:bodyPr>
          <a:p>
            <a:pPr marL="0" lvl="0" indent="0" algn="ctr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000" b="1" i="0" baseline="0" mc:Ignorable="hp" hp:hslEmbossed="0">
                <a:solidFill>
                  <a:schemeClr val="bg1"/>
                </a:solidFill>
                <a:latin typeface="굴림"/>
                <a:ea typeface="굴림"/>
                <a:cs typeface="+mn-cs"/>
              </a:rPr>
              <a:t>3</a:t>
            </a:r>
            <a:endParaRPr xmlns:mc="http://schemas.openxmlformats.org/markup-compatibility/2006" xmlns:hp="http://schemas.haansoft.com/office/presentation/8.0" kumimoji="1" lang="ko-KR" altLang="en-US" sz="1000" b="1" i="0" mc:Ignorable="hp" hp:hslEmbossed="0">
              <a:solidFill>
                <a:schemeClr val="bg1"/>
              </a:solidFill>
              <a:latin typeface="굴림"/>
              <a:ea typeface="굴림"/>
              <a:cs typeface="+mn-cs"/>
            </a:endParaRPr>
          </a:p>
        </p:txBody>
      </p:sp>
      <p:sp>
        <p:nvSpPr>
          <p:cNvPr id="6159" name=""/>
          <p:cNvSpPr txBox="1"/>
          <p:nvPr/>
        </p:nvSpPr>
        <p:spPr>
          <a:xfrm>
            <a:off x="488849" y="6455185"/>
            <a:ext cx="3241101" cy="14564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0" tIns="0" rIns="0" bIns="0" anchor="t" anchorCtr="0">
            <a:prstTxWarp prst="textNoShape">
              <a:avLst/>
            </a:prstTxWarp>
            <a:sp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en-US" altLang="ko-KR" sz="1000" b="0" i="0" baseline="0" mc:Ignorable="hp" hp:hslEmbossed="0">
                <a:solidFill>
                  <a:schemeClr val="tx1"/>
                </a:solidFill>
                <a:latin typeface="돋움"/>
                <a:ea typeface="돋움"/>
              </a:rPr>
              <a:t>petAm-</a:t>
            </a:r>
            <a:r>
              <a:rPr xmlns:mc="http://schemas.openxmlformats.org/markup-compatibility/2006" xmlns:hp="http://schemas.haansoft.com/office/presentation/8.0" kumimoji="1" lang="ko-KR" altLang="en-US" sz="1000" b="0" i="0" baseline="0" mc:Ignorable="hp" hp:hslEmbossed="0">
                <a:solidFill>
                  <a:schemeClr val="tx1"/>
                </a:solidFill>
                <a:latin typeface="돋움"/>
                <a:ea typeface="돋움"/>
              </a:rPr>
              <a:t>반려동물 관리 앱</a:t>
            </a:r>
            <a:endParaRPr xmlns:mc="http://schemas.openxmlformats.org/markup-compatibility/2006" xmlns:hp="http://schemas.haansoft.com/office/presentation/8.0" kumimoji="1" lang="ko-KR" altLang="en-US" sz="1000" b="0" i="0" baseline="0" mc:Ignorable="hp" hp:hslEmbossed="0">
              <a:solidFill>
                <a:schemeClr val="tx1"/>
              </a:solidFill>
              <a:latin typeface="돋움"/>
              <a:ea typeface="돋움"/>
            </a:endParaRPr>
          </a:p>
        </p:txBody>
      </p:sp>
      <p:sp>
        <p:nvSpPr>
          <p:cNvPr id="6162" name=""/>
          <p:cNvSpPr/>
          <p:nvPr/>
        </p:nvSpPr>
        <p:spPr>
          <a:xfrm>
            <a:off x="1674962" y="1771812"/>
            <a:ext cx="180022" cy="180022"/>
          </a:xfrm>
          <a:prstGeom prst="ellipse">
            <a:avLst/>
          </a:prstGeom>
          <a:solidFill>
            <a:srgbClr val="f5c242"/>
          </a:solidFill>
          <a:ln w="9544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marL="0" lvl="0" indent="0" algn="ctr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000" b="1" i="0" baseline="0" mc:Ignorable="hp" hp:hslEmbossed="0">
                <a:solidFill>
                  <a:schemeClr val="bg1"/>
                </a:solidFill>
                <a:latin typeface="굴림"/>
                <a:ea typeface="굴림"/>
                <a:cs typeface="+mn-cs"/>
              </a:rPr>
              <a:t>4</a:t>
            </a:r>
            <a:endParaRPr xmlns:mc="http://schemas.openxmlformats.org/markup-compatibility/2006" xmlns:hp="http://schemas.haansoft.com/office/presentation/8.0" kumimoji="1" lang="ko-KR" altLang="en-US" sz="1000" b="1" i="0" mc:Ignorable="hp" hp:hslEmbossed="0">
              <a:solidFill>
                <a:schemeClr val="bg1"/>
              </a:solidFill>
              <a:latin typeface="굴림"/>
              <a:ea typeface="굴림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5" name=""/>
          <p:cNvPicPr/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344449" y="1528507"/>
            <a:ext cx="6894803" cy="413942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sp>
        <p:nvSpPr>
          <p:cNvPr id="6146" name="TextBox 10"/>
          <p:cNvSpPr txBox="1">
            <a:spLocks noChangeArrowheads="1"/>
          </p:cNvSpPr>
          <p:nvPr/>
        </p:nvSpPr>
        <p:spPr>
          <a:xfrm>
            <a:off x="7185025" y="1520825"/>
            <a:ext cx="2376488" cy="4809009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kumimoji="1" sz="800" b="1">
                <a:solidFill>
                  <a:schemeClr val="tx1"/>
                </a:solidFill>
                <a:latin typeface="굴림"/>
                <a:ea typeface="굴림"/>
              </a:defRPr>
            </a:lvl1pPr>
            <a:lvl2pPr marL="742950" indent="-285750">
              <a:defRPr kumimoji="1" sz="800" b="1">
                <a:solidFill>
                  <a:schemeClr val="tx1"/>
                </a:solidFill>
                <a:latin typeface="굴림"/>
                <a:ea typeface="굴림"/>
              </a:defRPr>
            </a:lvl2pPr>
            <a:lvl3pPr marL="1143000" indent="-228600">
              <a:defRPr kumimoji="1" sz="800" b="1">
                <a:solidFill>
                  <a:schemeClr val="tx1"/>
                </a:solidFill>
                <a:latin typeface="굴림"/>
                <a:ea typeface="굴림"/>
              </a:defRPr>
            </a:lvl3pPr>
            <a:lvl4pPr marL="1600200" indent="-228600">
              <a:defRPr kumimoji="1" sz="800" b="1">
                <a:solidFill>
                  <a:schemeClr val="tx1"/>
                </a:solidFill>
                <a:latin typeface="굴림"/>
                <a:ea typeface="굴림"/>
              </a:defRPr>
            </a:lvl4pPr>
            <a:lvl5pPr marL="2057400" indent="-228600">
              <a:defRPr kumimoji="1" sz="800" b="1">
                <a:solidFill>
                  <a:schemeClr val="tx1"/>
                </a:solidFill>
                <a:latin typeface="굴림"/>
                <a:ea typeface="굴림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굴림"/>
                <a:ea typeface="굴림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굴림"/>
                <a:ea typeface="굴림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굴림"/>
                <a:ea typeface="굴림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굴림"/>
                <a:ea typeface="굴림"/>
              </a:defRPr>
            </a:lvl9pPr>
          </a:lstStyle>
          <a:p>
            <a:pPr marL="0" marR="0" lvl="0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1" lang="ko-KR" altLang="en-US" sz="100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개인이 로그인 하는 페이지</a:t>
            </a:r>
            <a:endParaRPr kumimoji="1" lang="ko-KR" altLang="en-US" sz="1000" b="0" i="0" u="none" strike="noStrike" kern="1200" cap="none" spc="0" normalizeH="0" baseline="0">
              <a:solidFill>
                <a:schemeClr val="tx1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  <a:p>
            <a:pPr marL="0" marR="0" lvl="0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 kumimoji="1" lang="en-US" altLang="ko-KR" sz="1000" b="0" i="0" u="none" strike="noStrike" kern="1200" cap="none" spc="0" normalizeH="0" baseline="0">
              <a:solidFill>
                <a:schemeClr val="tx1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  <a:p>
            <a:pPr marL="0" marR="0" lvl="0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 kumimoji="1" lang="en-US" altLang="ko-KR" sz="950" b="0" i="0" u="none" strike="noStrike" kern="1200" cap="none" spc="0" normalizeH="0" baseline="0">
              <a:solidFill>
                <a:schemeClr val="tx1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  <a:p>
            <a:pPr marL="171450" marR="0" lvl="0" indent="-17145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Arial"/>
              <a:buChar char="•"/>
              <a:defRPr/>
            </a:pPr>
            <a:r>
              <a:rPr kumimoji="1" lang="en-US" altLang="ko-KR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1 : </a:t>
            </a:r>
            <a:r>
              <a:rPr kumimoji="1" lang="ko-KR" altLang="en-US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회원가입시 입력했던 아이디를 입력</a:t>
            </a:r>
            <a:endParaRPr kumimoji="1" lang="ko-KR" altLang="en-US" sz="950" b="0" i="0" u="none" strike="noStrike" kern="1200" cap="none" spc="0" normalizeH="0" baseline="0">
              <a:solidFill>
                <a:schemeClr val="tx1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  <a:p>
            <a:pPr marL="360000" marR="0" lvl="1" indent="-17145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Arial"/>
              <a:buChar char="•"/>
              <a:defRPr/>
            </a:pPr>
            <a:r>
              <a:rPr kumimoji="1" lang="ko-KR" altLang="en-US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제한사항 </a:t>
            </a:r>
            <a:r>
              <a:rPr kumimoji="1" lang="en-US" altLang="ko-KR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: </a:t>
            </a:r>
            <a:r>
              <a:rPr kumimoji="1" lang="ko-KR" altLang="en-US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영문과 숫자만 입력</a:t>
            </a:r>
            <a:endParaRPr kumimoji="1" lang="ko-KR" altLang="en-US" sz="950" b="0" i="0" u="none" strike="noStrike" kern="1200" cap="none" spc="0" normalizeH="0" baseline="0">
              <a:solidFill>
                <a:schemeClr val="tx1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  <a:p>
            <a:pPr marL="360000" marR="0" lvl="1" indent="-17145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Arial"/>
              <a:buChar char="•"/>
              <a:defRPr/>
            </a:pPr>
            <a:endParaRPr kumimoji="1" lang="en-US" altLang="ko-KR" sz="1000" b="0" i="0" u="none" strike="noStrike" kern="1200" cap="none" spc="0" normalizeH="0" baseline="0">
              <a:solidFill>
                <a:schemeClr val="tx1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  <a:p>
            <a:pPr marL="171450" marR="0" lvl="0" indent="-17145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Arial"/>
              <a:buChar char="•"/>
              <a:defRPr/>
            </a:pPr>
            <a:r>
              <a:rPr kumimoji="1" lang="en-US" altLang="ko-KR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2 : </a:t>
            </a:r>
            <a:r>
              <a:rPr kumimoji="1" lang="ko-KR" altLang="en-US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회원가입시 입력했던 비밀번호를 입력</a:t>
            </a:r>
            <a:endParaRPr kumimoji="1" lang="ko-KR" altLang="en-US" sz="950" b="0" i="0" u="none" strike="noStrike" kern="1200" cap="none" spc="0" normalizeH="0" baseline="0">
              <a:solidFill>
                <a:schemeClr val="tx1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  <a:p>
            <a:pPr marL="360000" marR="0" lvl="1" indent="-17145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Arial"/>
              <a:buChar char="•"/>
              <a:defRPr/>
            </a:pPr>
            <a:r>
              <a:rPr kumimoji="1" lang="ko-KR" altLang="en-US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제한사항 </a:t>
            </a:r>
            <a:r>
              <a:rPr kumimoji="1" lang="en-US" altLang="ko-KR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: </a:t>
            </a:r>
            <a:r>
              <a:rPr kumimoji="1" lang="ko-KR" altLang="en-US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영문</a:t>
            </a:r>
            <a:r>
              <a:rPr kumimoji="1" lang="en-US" altLang="ko-KR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, </a:t>
            </a:r>
            <a:r>
              <a:rPr kumimoji="1" lang="ko-KR" altLang="en-US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숫자</a:t>
            </a:r>
            <a:r>
              <a:rPr kumimoji="1" lang="en-US" altLang="ko-KR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, </a:t>
            </a:r>
            <a:r>
              <a:rPr kumimoji="1" lang="ko-KR" altLang="en-US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특수문자를 사용하여 </a:t>
            </a:r>
            <a:r>
              <a:rPr kumimoji="1" lang="en-US" altLang="ko-KR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8</a:t>
            </a:r>
            <a:r>
              <a:rPr kumimoji="1" lang="ko-KR" altLang="en-US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자리 이상 입력</a:t>
            </a:r>
            <a:endParaRPr kumimoji="1" lang="ko-KR" altLang="en-US" sz="950" b="0" i="0" u="none" strike="noStrike" kern="1200" cap="none" spc="0" normalizeH="0" baseline="0">
              <a:solidFill>
                <a:schemeClr val="tx1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  <a:p>
            <a:pPr marL="360000" marR="0" lvl="1" indent="-17145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Arial"/>
              <a:buChar char="•"/>
              <a:defRPr/>
            </a:pPr>
            <a:endParaRPr kumimoji="1" lang="en-US" altLang="ko-KR" sz="1000" b="0" i="0" u="none" strike="noStrike" kern="1200" cap="none" spc="0" normalizeH="0" baseline="0">
              <a:solidFill>
                <a:schemeClr val="tx1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  <a:p>
            <a:pPr marL="171450" marR="0" lvl="0" indent="-17145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Arial"/>
              <a:buChar char="•"/>
              <a:defRPr/>
            </a:pPr>
            <a:r>
              <a:rPr kumimoji="1" lang="en-US" altLang="ko-KR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3 : </a:t>
            </a:r>
            <a:r>
              <a:rPr kumimoji="1" lang="ko-KR" altLang="en-US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로그인 하는 버튼</a:t>
            </a:r>
            <a:endParaRPr kumimoji="1" lang="ko-KR" altLang="en-US" sz="950" b="0" i="0" u="none" strike="noStrike" kern="1200" cap="none" spc="0" normalizeH="0" baseline="0">
              <a:solidFill>
                <a:schemeClr val="tx1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  <a:p>
            <a:pPr marL="360000" marR="0" lvl="1" indent="-17145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Arial"/>
              <a:buChar char="•"/>
              <a:defRPr/>
            </a:pPr>
            <a:r>
              <a:rPr kumimoji="1" lang="ko-KR" altLang="en-US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클릭 이벤트 </a:t>
            </a:r>
            <a:r>
              <a:rPr kumimoji="1" lang="en-US" altLang="ko-KR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: </a:t>
            </a:r>
            <a:r>
              <a:rPr kumimoji="1" lang="ko-KR" altLang="en-US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아이디와 비밀번호가 일치하다면 로그인하고 메인페이지로 이동</a:t>
            </a:r>
            <a:endParaRPr kumimoji="1" lang="ko-KR" altLang="en-US" sz="950" b="0" i="0" u="none" strike="noStrike" kern="1200" cap="none" spc="0" normalizeH="0" baseline="0">
              <a:solidFill>
                <a:schemeClr val="tx1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  <a:p>
            <a:pPr marL="360000" marR="0" lvl="1" indent="-17145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Arial"/>
              <a:buChar char="•"/>
              <a:defRPr/>
            </a:pPr>
            <a:endParaRPr kumimoji="1" lang="en-US" altLang="ko-KR" sz="1000" b="0" i="0" u="none" strike="noStrike" kern="1200" cap="none" spc="0" normalizeH="0" baseline="0">
              <a:solidFill>
                <a:schemeClr val="tx1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  <a:p>
            <a:pPr marL="171450" marR="0" lvl="0" indent="-17145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Arial"/>
              <a:buChar char="•"/>
              <a:defRPr/>
            </a:pPr>
            <a:r>
              <a:rPr kumimoji="1" lang="en-US" altLang="ko-KR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4 : </a:t>
            </a:r>
            <a:r>
              <a:rPr kumimoji="1" lang="ko-KR" altLang="en-US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개인 회원 가입 버튼</a:t>
            </a:r>
            <a:endParaRPr kumimoji="1" lang="ko-KR" altLang="en-US" sz="950" b="0" i="0" u="none" strike="noStrike" kern="1200" cap="none" spc="0" normalizeH="0" baseline="0">
              <a:solidFill>
                <a:schemeClr val="tx1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  <a:p>
            <a:pPr marL="360000" marR="0" lvl="1" indent="-17145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Arial"/>
              <a:buChar char="•"/>
              <a:defRPr/>
            </a:pPr>
            <a:r>
              <a:rPr kumimoji="1" lang="ko-KR" altLang="en-US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클릭 이벤트 </a:t>
            </a:r>
            <a:r>
              <a:rPr kumimoji="1" lang="en-US" altLang="ko-KR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: </a:t>
            </a:r>
            <a:r>
              <a:rPr kumimoji="1" lang="ko-KR" altLang="en-US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개인 회원가입 페이지로 이동</a:t>
            </a:r>
            <a:endParaRPr kumimoji="1" lang="ko-KR" altLang="en-US" sz="950" b="0" i="0" u="none" strike="noStrike" kern="1200" cap="none" spc="0" normalizeH="0" baseline="0">
              <a:solidFill>
                <a:schemeClr val="tx1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  <a:p>
            <a:pPr marL="360000" marR="0" lvl="1" indent="-17145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Arial"/>
              <a:buChar char="•"/>
              <a:defRPr/>
            </a:pPr>
            <a:endParaRPr kumimoji="1" lang="en-US" altLang="ko-KR" sz="950" b="0" i="0" u="none" strike="noStrike" kern="1200" cap="none" spc="0" normalizeH="0" baseline="0">
              <a:solidFill>
                <a:schemeClr val="tx1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  <a:p>
            <a:pPr marL="171450" marR="0" lvl="0" indent="-17145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Arial"/>
              <a:buChar char="•"/>
              <a:defRPr/>
            </a:pPr>
            <a:r>
              <a:rPr kumimoji="1" lang="en-US" altLang="ko-KR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5 : </a:t>
            </a:r>
            <a:r>
              <a:rPr kumimoji="1" lang="ko-KR" altLang="en-US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병원 회원가입 버튼</a:t>
            </a:r>
            <a:endParaRPr kumimoji="1" lang="ko-KR" altLang="en-US" sz="950" b="0" i="0" u="none" strike="noStrike" kern="1200" cap="none" spc="0" normalizeH="0" baseline="0">
              <a:solidFill>
                <a:schemeClr val="tx1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  <a:p>
            <a:pPr marL="360000" marR="0" lvl="1" indent="-17145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Arial"/>
              <a:buChar char="•"/>
              <a:defRPr/>
            </a:pPr>
            <a:r>
              <a:rPr kumimoji="1" lang="ko-KR" altLang="en-US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클릭 이벤트 </a:t>
            </a:r>
            <a:r>
              <a:rPr kumimoji="1" lang="en-US" altLang="ko-KR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:</a:t>
            </a:r>
            <a:r>
              <a:rPr kumimoji="1" lang="ko-KR" altLang="en-US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 병원 회원가입 페이지로 이동</a:t>
            </a:r>
            <a:endParaRPr kumimoji="1" lang="ko-KR" altLang="en-US" sz="950" b="0" i="0" u="none" strike="noStrike" kern="1200" cap="none" spc="0" normalizeH="0" baseline="0">
              <a:solidFill>
                <a:schemeClr val="tx1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  <a:p>
            <a:pPr marL="360000" marR="0" lvl="1" indent="-17145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Arial"/>
              <a:buChar char="•"/>
              <a:defRPr/>
            </a:pPr>
            <a:endParaRPr kumimoji="1" lang="en-US" altLang="ko-KR" sz="950" b="0" i="0" u="none" strike="noStrike" kern="1200" cap="none" spc="0" normalizeH="0" baseline="0">
              <a:solidFill>
                <a:schemeClr val="tx1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  <a:p>
            <a:pPr marL="171450" marR="0" lvl="0" indent="-17145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Arial"/>
              <a:buChar char="•"/>
              <a:defRPr/>
            </a:pPr>
            <a:r>
              <a:rPr kumimoji="1" lang="en-US" altLang="ko-KR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6 : </a:t>
            </a:r>
            <a:r>
              <a:rPr kumimoji="1" lang="ko-KR" altLang="en-US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병원 로그인 버튼</a:t>
            </a:r>
            <a:endParaRPr kumimoji="1" lang="ko-KR" altLang="en-US" sz="950" b="0" i="0" u="none" strike="noStrike" kern="1200" cap="none" spc="0" normalizeH="0" baseline="0">
              <a:solidFill>
                <a:schemeClr val="tx1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  <a:p>
            <a:pPr marL="360000" marR="0" lvl="1" indent="-17145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Arial"/>
              <a:buChar char="•"/>
              <a:defRPr/>
            </a:pPr>
            <a:r>
              <a:rPr kumimoji="1" lang="ko-KR" altLang="en-US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클릭 이벤트 </a:t>
            </a:r>
            <a:r>
              <a:rPr kumimoji="1" lang="en-US" altLang="ko-KR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: </a:t>
            </a:r>
            <a:r>
              <a:rPr kumimoji="1" lang="ko-KR" altLang="en-US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병원 로그인 페이지로 이동</a:t>
            </a:r>
            <a:endParaRPr kumimoji="1" lang="ko-KR" altLang="en-US" sz="950" b="0" i="0" u="none" strike="noStrike" kern="1200" cap="none" spc="0" normalizeH="0" baseline="0">
              <a:solidFill>
                <a:schemeClr val="tx1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  <a:p>
            <a:pPr marL="360000" marR="0" lvl="1" indent="-17145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Arial"/>
              <a:buChar char="•"/>
              <a:defRPr/>
            </a:pPr>
            <a:endParaRPr kumimoji="1" lang="en-US" altLang="ko-KR" sz="950" b="0" i="0" u="none" strike="noStrike" kern="1200" cap="none" spc="0" normalizeH="0" baseline="0">
              <a:solidFill>
                <a:schemeClr val="tx1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  <a:p>
            <a:pPr marL="360000" marR="0" lvl="1" indent="-17145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Arial"/>
              <a:buChar char="•"/>
              <a:defRPr/>
            </a:pPr>
            <a:endParaRPr kumimoji="1" lang="en-US" altLang="ko-KR" sz="950" b="0" i="0" u="none" strike="noStrike" kern="1200" cap="none" spc="0" normalizeH="0" baseline="0">
              <a:solidFill>
                <a:schemeClr val="tx1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  <a:p>
            <a:pPr marL="360000" marR="0" lvl="1" indent="-17145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Arial"/>
              <a:buChar char="•"/>
              <a:defRPr/>
            </a:pPr>
            <a:endParaRPr kumimoji="1" lang="en-US" altLang="ko-KR" sz="950" b="0" i="0" u="none" strike="noStrike" kern="1200" cap="none" spc="0" normalizeH="0" baseline="0">
              <a:solidFill>
                <a:schemeClr val="tx1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6147" name=""/>
          <p:cNvSpPr/>
          <p:nvPr/>
        </p:nvSpPr>
        <p:spPr>
          <a:xfrm>
            <a:off x="2057043" y="2875997"/>
            <a:ext cx="179341" cy="180960"/>
          </a:xfrm>
          <a:prstGeom prst="ellipse">
            <a:avLst/>
          </a:prstGeom>
          <a:solidFill>
            <a:srgbClr val="ffc000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ctr" anchorCtr="0">
            <a:prstTxWarp prst="textNoShape">
              <a:avLst/>
            </a:prstTxWarp>
            <a:noAutofit/>
          </a:bodyPr>
          <a:p>
            <a:pPr marL="0" lvl="0" indent="0" algn="ctr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800" b="1" i="0" baseline="0" mc:Ignorable="hp" hp:hslEmbossed="0">
                <a:solidFill>
                  <a:schemeClr val="bg1"/>
                </a:solidFill>
                <a:latin typeface="굴림"/>
                <a:ea typeface="굴림"/>
                <a:cs typeface="+mn-cs"/>
              </a:rPr>
              <a:t>1</a:t>
            </a:r>
            <a:endParaRPr xmlns:mc="http://schemas.openxmlformats.org/markup-compatibility/2006" xmlns:hp="http://schemas.haansoft.com/office/presentation/8.0" kumimoji="1" lang="ko-KR" altLang="en-US" sz="800" b="1" i="0" mc:Ignorable="hp" hp:hslEmbossed="0">
              <a:solidFill>
                <a:schemeClr val="bg1"/>
              </a:solidFill>
              <a:latin typeface="굴림"/>
              <a:ea typeface="굴림"/>
              <a:cs typeface="+mn-cs"/>
            </a:endParaRPr>
          </a:p>
        </p:txBody>
      </p:sp>
      <p:sp>
        <p:nvSpPr>
          <p:cNvPr id="6148" name=""/>
          <p:cNvSpPr txBox="1"/>
          <p:nvPr/>
        </p:nvSpPr>
        <p:spPr>
          <a:xfrm>
            <a:off x="4799748" y="3275986"/>
            <a:ext cx="304707" cy="30476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noAutofit/>
          </a:bodyPr>
          <a:p>
            <a:pPr marL="0" lvl="0" indent="0" algn="l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800" b="1" i="0" baseline="0" mc:Ignorable="hp" hp:hslEmbossed="0">
              <a:solidFill>
                <a:schemeClr val="tx1"/>
              </a:solidFill>
              <a:latin typeface="굴림"/>
              <a:ea typeface="굴림"/>
              <a:cs typeface="+mn-cs"/>
            </a:endParaRPr>
          </a:p>
        </p:txBody>
      </p:sp>
      <p:sp>
        <p:nvSpPr>
          <p:cNvPr id="6149" name=""/>
          <p:cNvSpPr/>
          <p:nvPr/>
        </p:nvSpPr>
        <p:spPr>
          <a:xfrm>
            <a:off x="2055424" y="3096644"/>
            <a:ext cx="180960" cy="179341"/>
          </a:xfrm>
          <a:prstGeom prst="ellipse">
            <a:avLst/>
          </a:prstGeom>
          <a:solidFill>
            <a:srgbClr val="ffc000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ctr" anchorCtr="0">
            <a:prstTxWarp prst="textNoShape">
              <a:avLst/>
            </a:prstTxWarp>
            <a:noAutofit/>
          </a:bodyPr>
          <a:p>
            <a:pPr marL="0" lvl="0" indent="0" algn="ctr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800" b="1" i="0" baseline="0" mc:Ignorable="hp" hp:hslEmbossed="0">
                <a:solidFill>
                  <a:schemeClr val="bg1"/>
                </a:solidFill>
                <a:latin typeface="굴림"/>
                <a:ea typeface="굴림"/>
                <a:cs typeface="+mn-cs"/>
              </a:rPr>
              <a:t>2</a:t>
            </a:r>
            <a:endParaRPr xmlns:mc="http://schemas.openxmlformats.org/markup-compatibility/2006" xmlns:hp="http://schemas.haansoft.com/office/presentation/8.0" kumimoji="1" lang="ko-KR" altLang="en-US" sz="800" b="1" i="0" mc:Ignorable="hp" hp:hslEmbossed="0">
              <a:solidFill>
                <a:schemeClr val="bg1"/>
              </a:solidFill>
              <a:latin typeface="굴림"/>
              <a:ea typeface="굴림"/>
              <a:cs typeface="+mn-cs"/>
            </a:endParaRPr>
          </a:p>
        </p:txBody>
      </p:sp>
      <p:sp>
        <p:nvSpPr>
          <p:cNvPr id="6150" name=""/>
          <p:cNvSpPr/>
          <p:nvPr/>
        </p:nvSpPr>
        <p:spPr>
          <a:xfrm>
            <a:off x="2055424" y="3490269"/>
            <a:ext cx="180960" cy="180960"/>
          </a:xfrm>
          <a:prstGeom prst="ellipse">
            <a:avLst/>
          </a:prstGeom>
          <a:solidFill>
            <a:srgbClr val="ffc000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ctr" anchorCtr="0">
            <a:prstTxWarp prst="textNoShape">
              <a:avLst/>
            </a:prstTxWarp>
            <a:noAutofit/>
          </a:bodyPr>
          <a:p>
            <a:pPr marL="0" lvl="0" indent="0" algn="ctr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800" b="1" i="0" baseline="0" mc:Ignorable="hp" hp:hslEmbossed="0">
                <a:solidFill>
                  <a:schemeClr val="bg1"/>
                </a:solidFill>
                <a:latin typeface="굴림"/>
                <a:ea typeface="굴림"/>
                <a:cs typeface="+mn-cs"/>
              </a:rPr>
              <a:t>3</a:t>
            </a:r>
            <a:endParaRPr xmlns:mc="http://schemas.openxmlformats.org/markup-compatibility/2006" xmlns:hp="http://schemas.haansoft.com/office/presentation/8.0" kumimoji="1" lang="ko-KR" altLang="en-US" sz="800" b="1" i="0" mc:Ignorable="hp" hp:hslEmbossed="0">
              <a:solidFill>
                <a:schemeClr val="bg1"/>
              </a:solidFill>
              <a:latin typeface="굴림"/>
              <a:ea typeface="굴림"/>
              <a:cs typeface="+mn-cs"/>
            </a:endParaRPr>
          </a:p>
        </p:txBody>
      </p:sp>
      <p:sp>
        <p:nvSpPr>
          <p:cNvPr id="6151" name=""/>
          <p:cNvSpPr/>
          <p:nvPr/>
        </p:nvSpPr>
        <p:spPr>
          <a:xfrm>
            <a:off x="4861650" y="3577568"/>
            <a:ext cx="180904" cy="180960"/>
          </a:xfrm>
          <a:prstGeom prst="ellipse">
            <a:avLst/>
          </a:prstGeom>
          <a:solidFill>
            <a:srgbClr val="ffc000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ctr" anchorCtr="0">
            <a:prstTxWarp prst="textNoShape">
              <a:avLst/>
            </a:prstTxWarp>
            <a:noAutofit/>
          </a:bodyPr>
          <a:p>
            <a:pPr marL="0" lvl="0" indent="0" algn="ctr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800" b="1" i="0" baseline="0" mc:Ignorable="hp" hp:hslEmbossed="0">
                <a:solidFill>
                  <a:schemeClr val="bg1"/>
                </a:solidFill>
                <a:latin typeface="굴림"/>
                <a:ea typeface="굴림"/>
                <a:cs typeface="+mn-cs"/>
              </a:rPr>
              <a:t>4</a:t>
            </a:r>
            <a:endParaRPr xmlns:mc="http://schemas.openxmlformats.org/markup-compatibility/2006" xmlns:hp="http://schemas.haansoft.com/office/presentation/8.0" kumimoji="1" lang="ko-KR" altLang="en-US" sz="800" b="1" i="0" mc:Ignorable="hp" hp:hslEmbossed="0">
              <a:solidFill>
                <a:schemeClr val="bg1"/>
              </a:solidFill>
              <a:latin typeface="굴림"/>
              <a:ea typeface="굴림"/>
              <a:cs typeface="+mn-cs"/>
            </a:endParaRPr>
          </a:p>
        </p:txBody>
      </p:sp>
      <p:sp>
        <p:nvSpPr>
          <p:cNvPr id="6152" name=""/>
          <p:cNvSpPr/>
          <p:nvPr/>
        </p:nvSpPr>
        <p:spPr>
          <a:xfrm>
            <a:off x="5326666" y="3577568"/>
            <a:ext cx="179341" cy="180960"/>
          </a:xfrm>
          <a:prstGeom prst="ellipse">
            <a:avLst/>
          </a:prstGeom>
          <a:solidFill>
            <a:srgbClr val="ffc000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ctr" anchorCtr="0">
            <a:prstTxWarp prst="textNoShape">
              <a:avLst/>
            </a:prstTxWarp>
            <a:noAutofit/>
          </a:bodyPr>
          <a:p>
            <a:pPr marL="0" lvl="0" indent="0" algn="ctr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800" b="1" i="0" baseline="0" mc:Ignorable="hp" hp:hslEmbossed="0">
                <a:solidFill>
                  <a:schemeClr val="bg1"/>
                </a:solidFill>
                <a:latin typeface="굴림"/>
                <a:ea typeface="굴림"/>
                <a:cs typeface="+mn-cs"/>
              </a:rPr>
              <a:t>5</a:t>
            </a:r>
            <a:endParaRPr xmlns:mc="http://schemas.openxmlformats.org/markup-compatibility/2006" xmlns:hp="http://schemas.haansoft.com/office/presentation/8.0" kumimoji="1" lang="ko-KR" altLang="en-US" sz="800" b="1" i="0" mc:Ignorable="hp" hp:hslEmbossed="0">
              <a:solidFill>
                <a:schemeClr val="bg1"/>
              </a:solidFill>
              <a:latin typeface="굴림"/>
              <a:ea typeface="굴림"/>
              <a:cs typeface="+mn-cs"/>
            </a:endParaRPr>
          </a:p>
        </p:txBody>
      </p:sp>
      <p:sp>
        <p:nvSpPr>
          <p:cNvPr id="6153" name=""/>
          <p:cNvSpPr/>
          <p:nvPr/>
        </p:nvSpPr>
        <p:spPr>
          <a:xfrm>
            <a:off x="5755233" y="3577568"/>
            <a:ext cx="180960" cy="180960"/>
          </a:xfrm>
          <a:prstGeom prst="ellipse">
            <a:avLst/>
          </a:prstGeom>
          <a:solidFill>
            <a:srgbClr val="ffc000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ctr" anchorCtr="0">
            <a:prstTxWarp prst="textNoShape">
              <a:avLst/>
            </a:prstTxWarp>
            <a:noAutofit/>
          </a:bodyPr>
          <a:p>
            <a:pPr marL="0" lvl="0" indent="0" algn="ctr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800" b="1" i="0" baseline="0" mc:Ignorable="hp" hp:hslEmbossed="0">
                <a:solidFill>
                  <a:schemeClr val="bg1"/>
                </a:solidFill>
                <a:latin typeface="굴림"/>
                <a:ea typeface="굴림"/>
                <a:cs typeface="+mn-cs"/>
              </a:rPr>
              <a:t>6</a:t>
            </a:r>
            <a:endParaRPr xmlns:mc="http://schemas.openxmlformats.org/markup-compatibility/2006" xmlns:hp="http://schemas.haansoft.com/office/presentation/8.0" kumimoji="1" lang="ko-KR" altLang="en-US" sz="800" b="1" i="0" mc:Ignorable="hp" hp:hslEmbossed="0">
              <a:solidFill>
                <a:schemeClr val="bg1"/>
              </a:solidFill>
              <a:latin typeface="굴림"/>
              <a:ea typeface="굴림"/>
              <a:cs typeface="+mn-cs"/>
            </a:endParaRPr>
          </a:p>
        </p:txBody>
      </p:sp>
      <p:sp>
        <p:nvSpPr>
          <p:cNvPr id="6154" name=""/>
          <p:cNvSpPr txBox="1"/>
          <p:nvPr/>
        </p:nvSpPr>
        <p:spPr>
          <a:xfrm>
            <a:off x="1568137" y="747564"/>
            <a:ext cx="1336438" cy="24442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000" b="0" i="0" baseline="0" mc:Ignorable="hp" hp:hslEmbossed="0">
                <a:solidFill>
                  <a:schemeClr val="tx1"/>
                </a:solidFill>
                <a:latin typeface="돋움체"/>
                <a:ea typeface="돋움체"/>
                <a:cs typeface="+mn-cs"/>
              </a:rPr>
              <a:t>개인 로그인	</a:t>
            </a:r>
            <a:endParaRPr xmlns:mc="http://schemas.openxmlformats.org/markup-compatibility/2006" xmlns:hp="http://schemas.haansoft.com/office/presentation/8.0" kumimoji="1" lang="ko-KR" altLang="en-US" sz="1000" b="0" i="0" mc:Ignorable="hp" hp:hslEmbossed="0">
              <a:solidFill>
                <a:schemeClr val="tx1"/>
              </a:solidFill>
              <a:latin typeface="돋움체"/>
              <a:ea typeface="돋움체"/>
              <a:cs typeface="+mn-cs"/>
            </a:endParaRPr>
          </a:p>
        </p:txBody>
      </p:sp>
      <p:sp>
        <p:nvSpPr>
          <p:cNvPr id="6155" name=""/>
          <p:cNvSpPr txBox="1"/>
          <p:nvPr/>
        </p:nvSpPr>
        <p:spPr>
          <a:xfrm>
            <a:off x="8340812" y="747564"/>
            <a:ext cx="1336383" cy="24442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000" b="0" i="0" baseline="0" mc:Ignorable="hp" hp:hslEmbossed="0">
                <a:solidFill>
                  <a:schemeClr val="tx1"/>
                </a:solidFill>
                <a:latin typeface="돋움체"/>
                <a:ea typeface="돋움체"/>
                <a:cs typeface="+mn-cs"/>
              </a:rPr>
              <a:t>2021.08.31</a:t>
            </a:r>
            <a:endParaRPr xmlns:mc="http://schemas.openxmlformats.org/markup-compatibility/2006" xmlns:hp="http://schemas.haansoft.com/office/presentation/8.0" kumimoji="1" lang="ko-KR" altLang="en-US" sz="1000" b="0" i="0" mc:Ignorable="hp" hp:hslEmbossed="0">
              <a:solidFill>
                <a:schemeClr val="tx1"/>
              </a:solidFill>
              <a:latin typeface="돋움체"/>
              <a:ea typeface="돋움체"/>
              <a:cs typeface="+mn-cs"/>
            </a:endParaRPr>
          </a:p>
        </p:txBody>
      </p:sp>
      <p:sp>
        <p:nvSpPr>
          <p:cNvPr id="6156" name=""/>
          <p:cNvSpPr txBox="1"/>
          <p:nvPr/>
        </p:nvSpPr>
        <p:spPr>
          <a:xfrm>
            <a:off x="8340812" y="991988"/>
            <a:ext cx="1336383" cy="24442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000" b="0" i="0" baseline="0" mc:Ignorable="hp" hp:hslEmbossed="0">
                <a:solidFill>
                  <a:schemeClr val="tx1"/>
                </a:solidFill>
                <a:latin typeface="돋움체"/>
                <a:ea typeface="돋움체"/>
                <a:cs typeface="+mn-cs"/>
              </a:rPr>
              <a:t>김주희</a:t>
            </a:r>
            <a:endParaRPr xmlns:mc="http://schemas.openxmlformats.org/markup-compatibility/2006" xmlns:hp="http://schemas.haansoft.com/office/presentation/8.0" kumimoji="1" lang="ko-KR" altLang="en-US" sz="1000" b="0" i="0" baseline="0" mc:Ignorable="hp" hp:hslEmbossed="0">
              <a:solidFill>
                <a:schemeClr val="tx1"/>
              </a:solidFill>
              <a:latin typeface="돋움체"/>
              <a:ea typeface="돋움체"/>
              <a:cs typeface="+mn-cs"/>
            </a:endParaRPr>
          </a:p>
        </p:txBody>
      </p:sp>
      <p:sp>
        <p:nvSpPr>
          <p:cNvPr id="6157" name=""/>
          <p:cNvSpPr txBox="1"/>
          <p:nvPr/>
        </p:nvSpPr>
        <p:spPr>
          <a:xfrm>
            <a:off x="1568137" y="1028493"/>
            <a:ext cx="2015794" cy="23642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000" b="0" i="0" baseline="0" mc:Ignorable="hp" hp:hslEmbossed="0">
                <a:solidFill>
                  <a:schemeClr val="tx1"/>
                </a:solidFill>
                <a:latin typeface="돋움체"/>
                <a:ea typeface="돋움체"/>
                <a:cs typeface="+mn-cs"/>
              </a:rPr>
              <a:t>P1</a:t>
            </a:r>
            <a:r>
              <a:rPr xmlns:mc="http://schemas.openxmlformats.org/markup-compatibility/2006" xmlns:hp="http://schemas.haansoft.com/office/presentation/8.0" kumimoji="1" lang="en-US" altLang="ko-KR" sz="1000" b="0" i="0" baseline="0" mc:Ignorable="hp" hp:hslEmbossed="0">
                <a:solidFill>
                  <a:schemeClr val="tx1"/>
                </a:solidFill>
                <a:latin typeface="돋움체"/>
                <a:ea typeface="돋움체"/>
                <a:cs typeface="+mn-cs"/>
              </a:rPr>
              <a:t>2</a:t>
            </a:r>
            <a:r>
              <a:rPr xmlns:mc="http://schemas.openxmlformats.org/markup-compatibility/2006" xmlns:hp="http://schemas.haansoft.com/office/presentation/8.0" kumimoji="1" lang="ko-KR" altLang="en-US" sz="1000" b="0" i="0" baseline="0" mc:Ignorable="hp" hp:hslEmbossed="0">
                <a:solidFill>
                  <a:schemeClr val="tx1"/>
                </a:solidFill>
                <a:latin typeface="돋움체"/>
                <a:ea typeface="돋움체"/>
                <a:cs typeface="+mn-cs"/>
              </a:rPr>
              <a:t>0</a:t>
            </a:r>
            <a:endParaRPr xmlns:mc="http://schemas.openxmlformats.org/markup-compatibility/2006" xmlns:hp="http://schemas.haansoft.com/office/presentation/8.0" kumimoji="1" lang="ko-KR" altLang="en-US" sz="1000" b="0" i="0" baseline="0" mc:Ignorable="hp" hp:hslEmbossed="0">
              <a:solidFill>
                <a:schemeClr val="tx1"/>
              </a:solidFill>
              <a:latin typeface="돋움체"/>
              <a:ea typeface="돋움체"/>
              <a:cs typeface="+mn-cs"/>
            </a:endParaRPr>
          </a:p>
        </p:txBody>
      </p:sp>
      <p:sp>
        <p:nvSpPr>
          <p:cNvPr id="6158" name=""/>
          <p:cNvSpPr txBox="1"/>
          <p:nvPr/>
        </p:nvSpPr>
        <p:spPr>
          <a:xfrm>
            <a:off x="4952074" y="1028493"/>
            <a:ext cx="2015793" cy="24604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000" b="0" i="0" baseline="0" mc:Ignorable="hp" hp:hslEmbossed="0">
                <a:solidFill>
                  <a:schemeClr val="tx1"/>
                </a:solidFill>
                <a:latin typeface="돋움체"/>
                <a:ea typeface="돋움체"/>
                <a:cs typeface="+mn-cs"/>
              </a:rPr>
              <a:t>개인 로그인 화면</a:t>
            </a:r>
            <a:endParaRPr xmlns:mc="http://schemas.openxmlformats.org/markup-compatibility/2006" xmlns:hp="http://schemas.haansoft.com/office/presentation/8.0" kumimoji="1" lang="ko-KR" altLang="en-US" sz="1000" b="0" i="0" baseline="0" mc:Ignorable="hp" hp:hslEmbossed="0">
              <a:solidFill>
                <a:schemeClr val="tx1"/>
              </a:solidFill>
              <a:latin typeface="돋움체"/>
              <a:ea typeface="돋움체"/>
              <a:cs typeface="+mn-cs"/>
            </a:endParaRPr>
          </a:p>
        </p:txBody>
      </p:sp>
      <p:sp>
        <p:nvSpPr>
          <p:cNvPr id="6159" name=""/>
          <p:cNvSpPr txBox="1"/>
          <p:nvPr/>
        </p:nvSpPr>
        <p:spPr>
          <a:xfrm>
            <a:off x="4952074" y="746001"/>
            <a:ext cx="2015793" cy="24598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000" b="0" i="0" baseline="0" mc:Ignorable="hp" hp:hslEmbossed="0">
                <a:solidFill>
                  <a:schemeClr val="tx1"/>
                </a:solidFill>
                <a:latin typeface="돋움체"/>
                <a:ea typeface="돋움체"/>
                <a:cs typeface="+mn-cs"/>
              </a:rPr>
              <a:t>개인 로그인</a:t>
            </a:r>
            <a:endParaRPr xmlns:mc="http://schemas.openxmlformats.org/markup-compatibility/2006" xmlns:hp="http://schemas.haansoft.com/office/presentation/8.0" kumimoji="1" lang="ko-KR" altLang="en-US" sz="1000" b="0" i="0" baseline="0" mc:Ignorable="hp" hp:hslEmbossed="0">
              <a:solidFill>
                <a:schemeClr val="tx1"/>
              </a:solidFill>
              <a:latin typeface="돋움체"/>
              <a:ea typeface="돋움체"/>
              <a:cs typeface="+mn-cs"/>
            </a:endParaRPr>
          </a:p>
        </p:txBody>
      </p:sp>
      <p:sp>
        <p:nvSpPr>
          <p:cNvPr id="6160" name=""/>
          <p:cNvSpPr txBox="1"/>
          <p:nvPr/>
        </p:nvSpPr>
        <p:spPr>
          <a:xfrm>
            <a:off x="488849" y="6455185"/>
            <a:ext cx="3241101" cy="14564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0" tIns="0" rIns="0" bIns="0" anchor="t" anchorCtr="0">
            <a:prstTxWarp prst="textNoShape">
              <a:avLst/>
            </a:prstTxWarp>
            <a:sp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en-US" altLang="ko-KR" sz="1000" b="0" i="0" baseline="0" mc:Ignorable="hp" hp:hslEmbossed="0">
                <a:solidFill>
                  <a:schemeClr val="tx1"/>
                </a:solidFill>
                <a:latin typeface="돋움"/>
                <a:ea typeface="돋움"/>
              </a:rPr>
              <a:t>petAm-</a:t>
            </a:r>
            <a:r>
              <a:rPr xmlns:mc="http://schemas.openxmlformats.org/markup-compatibility/2006" xmlns:hp="http://schemas.haansoft.com/office/presentation/8.0" kumimoji="1" lang="ko-KR" altLang="en-US" sz="1000" b="0" i="0" baseline="0" mc:Ignorable="hp" hp:hslEmbossed="0">
                <a:solidFill>
                  <a:schemeClr val="tx1"/>
                </a:solidFill>
                <a:latin typeface="돋움"/>
                <a:ea typeface="돋움"/>
              </a:rPr>
              <a:t>반려동물 관리 앱</a:t>
            </a:r>
            <a:endParaRPr xmlns:mc="http://schemas.openxmlformats.org/markup-compatibility/2006" xmlns:hp="http://schemas.haansoft.com/office/presentation/8.0" kumimoji="1" lang="ko-KR" altLang="en-US" sz="1000" b="0" i="0" baseline="0" mc:Ignorable="hp" hp:hslEmbossed="0">
              <a:solidFill>
                <a:schemeClr val="tx1"/>
              </a:solidFill>
              <a:latin typeface="돋움"/>
              <a:ea typeface="돋움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"/>
          <p:cNvPicPr/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352376" y="1520525"/>
            <a:ext cx="6894803" cy="413948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sp>
        <p:nvSpPr>
          <p:cNvPr id="7170" name=""/>
          <p:cNvSpPr txBox="1"/>
          <p:nvPr/>
        </p:nvSpPr>
        <p:spPr>
          <a:xfrm>
            <a:off x="1568137" y="747564"/>
            <a:ext cx="1336438" cy="24604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000" b="0" i="0" baseline="0" mc:Ignorable="hp" hp:hslEmbossed="0">
                <a:solidFill>
                  <a:schemeClr val="tx1"/>
                </a:solidFill>
                <a:latin typeface="돋움체"/>
                <a:ea typeface="돋움체"/>
                <a:cs typeface="+mn-cs"/>
              </a:rPr>
              <a:t>병원 로그인</a:t>
            </a:r>
            <a:endParaRPr xmlns:mc="http://schemas.openxmlformats.org/markup-compatibility/2006" xmlns:hp="http://schemas.haansoft.com/office/presentation/8.0" kumimoji="1" lang="ko-KR" altLang="en-US" sz="1000" b="0" i="0" baseline="0" mc:Ignorable="hp" hp:hslEmbossed="0">
              <a:solidFill>
                <a:schemeClr val="tx1"/>
              </a:solidFill>
              <a:latin typeface="돋움체"/>
              <a:ea typeface="돋움체"/>
              <a:cs typeface="+mn-cs"/>
            </a:endParaRPr>
          </a:p>
        </p:txBody>
      </p:sp>
      <p:sp>
        <p:nvSpPr>
          <p:cNvPr id="7171" name=""/>
          <p:cNvSpPr txBox="1"/>
          <p:nvPr/>
        </p:nvSpPr>
        <p:spPr>
          <a:xfrm>
            <a:off x="8340812" y="747564"/>
            <a:ext cx="1336383" cy="24442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000" b="0" i="0" baseline="0" mc:Ignorable="hp" hp:hslEmbossed="0">
                <a:solidFill>
                  <a:schemeClr val="tx1"/>
                </a:solidFill>
                <a:latin typeface="돋움체"/>
                <a:ea typeface="돋움체"/>
                <a:cs typeface="+mn-cs"/>
              </a:rPr>
              <a:t>2021.08.31</a:t>
            </a:r>
            <a:endParaRPr xmlns:mc="http://schemas.openxmlformats.org/markup-compatibility/2006" xmlns:hp="http://schemas.haansoft.com/office/presentation/8.0" kumimoji="1" lang="ko-KR" altLang="en-US" sz="1000" b="0" i="0" mc:Ignorable="hp" hp:hslEmbossed="0">
              <a:solidFill>
                <a:schemeClr val="tx1"/>
              </a:solidFill>
              <a:latin typeface="돋움체"/>
              <a:ea typeface="돋움체"/>
              <a:cs typeface="+mn-cs"/>
            </a:endParaRPr>
          </a:p>
        </p:txBody>
      </p:sp>
      <p:sp>
        <p:nvSpPr>
          <p:cNvPr id="7172" name=""/>
          <p:cNvSpPr txBox="1"/>
          <p:nvPr/>
        </p:nvSpPr>
        <p:spPr>
          <a:xfrm>
            <a:off x="8340812" y="991988"/>
            <a:ext cx="1336383" cy="24442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000" b="0" i="0" baseline="0" mc:Ignorable="hp" hp:hslEmbossed="0">
                <a:solidFill>
                  <a:schemeClr val="tx1"/>
                </a:solidFill>
                <a:latin typeface="돋움체"/>
                <a:ea typeface="돋움체"/>
                <a:cs typeface="+mn-cs"/>
              </a:rPr>
              <a:t>김주희</a:t>
            </a:r>
            <a:endParaRPr xmlns:mc="http://schemas.openxmlformats.org/markup-compatibility/2006" xmlns:hp="http://schemas.haansoft.com/office/presentation/8.0" kumimoji="1" lang="ko-KR" altLang="en-US" sz="1000" b="0" i="0" baseline="0" mc:Ignorable="hp" hp:hslEmbossed="0">
              <a:solidFill>
                <a:schemeClr val="tx1"/>
              </a:solidFill>
              <a:latin typeface="돋움체"/>
              <a:ea typeface="돋움체"/>
              <a:cs typeface="+mn-cs"/>
            </a:endParaRPr>
          </a:p>
        </p:txBody>
      </p:sp>
      <p:sp>
        <p:nvSpPr>
          <p:cNvPr id="7173" name="TextBox 10"/>
          <p:cNvSpPr txBox="1">
            <a:spLocks noChangeArrowheads="1"/>
          </p:cNvSpPr>
          <p:nvPr/>
        </p:nvSpPr>
        <p:spPr>
          <a:xfrm>
            <a:off x="7185025" y="1520825"/>
            <a:ext cx="2376488" cy="332422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kumimoji="1" sz="800" b="1">
                <a:solidFill>
                  <a:schemeClr val="tx1"/>
                </a:solidFill>
                <a:latin typeface="굴림"/>
                <a:ea typeface="굴림"/>
              </a:defRPr>
            </a:lvl1pPr>
            <a:lvl2pPr marL="742950" indent="-285750">
              <a:defRPr kumimoji="1" sz="800" b="1">
                <a:solidFill>
                  <a:schemeClr val="tx1"/>
                </a:solidFill>
                <a:latin typeface="굴림"/>
                <a:ea typeface="굴림"/>
              </a:defRPr>
            </a:lvl2pPr>
            <a:lvl3pPr marL="1143000" indent="-228600">
              <a:defRPr kumimoji="1" sz="800" b="1">
                <a:solidFill>
                  <a:schemeClr val="tx1"/>
                </a:solidFill>
                <a:latin typeface="굴림"/>
                <a:ea typeface="굴림"/>
              </a:defRPr>
            </a:lvl3pPr>
            <a:lvl4pPr marL="1600200" indent="-228600">
              <a:defRPr kumimoji="1" sz="800" b="1">
                <a:solidFill>
                  <a:schemeClr val="tx1"/>
                </a:solidFill>
                <a:latin typeface="굴림"/>
                <a:ea typeface="굴림"/>
              </a:defRPr>
            </a:lvl4pPr>
            <a:lvl5pPr marL="2057400" indent="-228600">
              <a:defRPr kumimoji="1" sz="800" b="1">
                <a:solidFill>
                  <a:schemeClr val="tx1"/>
                </a:solidFill>
                <a:latin typeface="굴림"/>
                <a:ea typeface="굴림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굴림"/>
                <a:ea typeface="굴림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굴림"/>
                <a:ea typeface="굴림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굴림"/>
                <a:ea typeface="굴림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굴림"/>
                <a:ea typeface="굴림"/>
              </a:defRPr>
            </a:lvl9pPr>
          </a:lstStyle>
          <a:p>
            <a:pPr marL="0" marR="0" lvl="0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1" lang="ko-KR" altLang="en-US" sz="100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개인 사용자가 로그인 하는 페이지</a:t>
            </a:r>
            <a:endParaRPr kumimoji="1" lang="ko-KR" altLang="en-US" sz="1000" b="0" i="0" u="none" strike="noStrike" kern="1200" cap="none" spc="0" normalizeH="0" baseline="0">
              <a:solidFill>
                <a:schemeClr val="tx1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  <a:p>
            <a:pPr marL="188550" marR="0" lvl="1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 kumimoji="1" lang="en-US" altLang="ko-KR" sz="1000" b="0" i="0" u="none" strike="noStrike" kern="1200" cap="none" spc="0" normalizeH="0" baseline="0">
              <a:solidFill>
                <a:schemeClr val="tx1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  <a:p>
            <a:pPr marL="171450" marR="0" lvl="0" indent="-17145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Arial"/>
              <a:buChar char="•"/>
              <a:defRPr/>
            </a:pPr>
            <a:r>
              <a:rPr kumimoji="1" lang="en-US" altLang="ko-KR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1 : </a:t>
            </a:r>
            <a:r>
              <a:rPr kumimoji="1" lang="ko-KR" altLang="en-US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회원가입시 입력했던 사업자번호 입력</a:t>
            </a:r>
            <a:endParaRPr kumimoji="1" lang="ko-KR" altLang="en-US" sz="950" b="0" i="0" u="none" strike="noStrike" kern="1200" cap="none" spc="0" normalizeH="0" baseline="0">
              <a:solidFill>
                <a:schemeClr val="tx1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  <a:p>
            <a:pPr marL="360000" marR="0" lvl="1" indent="-17145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Arial"/>
              <a:buChar char="•"/>
              <a:defRPr/>
            </a:pPr>
            <a:r>
              <a:rPr kumimoji="1" lang="ko-KR" altLang="en-US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제한사항 </a:t>
            </a:r>
            <a:r>
              <a:rPr kumimoji="1" lang="en-US" altLang="ko-KR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:</a:t>
            </a:r>
            <a:r>
              <a:rPr kumimoji="1" lang="ko-KR" altLang="en-US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 숫자만 입력</a:t>
            </a:r>
            <a:endParaRPr kumimoji="1" lang="ko-KR" altLang="en-US" sz="950" b="0" i="0" u="none" strike="noStrike" kern="1200" cap="none" spc="0" normalizeH="0" baseline="0">
              <a:solidFill>
                <a:schemeClr val="tx1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  <a:p>
            <a:pPr marL="360000" marR="0" lvl="1" indent="-17145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Arial"/>
              <a:buChar char="•"/>
              <a:defRPr/>
            </a:pPr>
            <a:endParaRPr kumimoji="1" lang="en-US" altLang="ko-KR" sz="950" b="0" i="0" u="none" strike="noStrike" kern="1200" cap="none" spc="0" normalizeH="0" baseline="0">
              <a:solidFill>
                <a:schemeClr val="tx1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  <a:p>
            <a:pPr marL="171450" marR="0" lvl="0" indent="-17145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Arial"/>
              <a:buChar char="•"/>
              <a:defRPr/>
            </a:pPr>
            <a:r>
              <a:rPr kumimoji="1" lang="en-US" altLang="ko-KR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2 : </a:t>
            </a:r>
            <a:r>
              <a:rPr kumimoji="1" lang="ko-KR" altLang="en-US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회원가입시 입력했던 비밀번호를 입력</a:t>
            </a:r>
            <a:endParaRPr kumimoji="1" lang="ko-KR" altLang="en-US" sz="950" b="0" i="0" u="none" strike="noStrike" kern="1200" cap="none" spc="0" normalizeH="0" baseline="0">
              <a:solidFill>
                <a:schemeClr val="tx1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  <a:p>
            <a:pPr marL="360000" marR="0" lvl="1" indent="-17145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Arial"/>
              <a:buChar char="•"/>
              <a:defRPr/>
            </a:pPr>
            <a:r>
              <a:rPr kumimoji="1" lang="ko-KR" altLang="en-US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제한사항 </a:t>
            </a:r>
            <a:r>
              <a:rPr kumimoji="1" lang="en-US" altLang="ko-KR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: </a:t>
            </a:r>
            <a:r>
              <a:rPr kumimoji="1" lang="ko-KR" altLang="en-US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영문</a:t>
            </a:r>
            <a:r>
              <a:rPr kumimoji="1" lang="en-US" altLang="ko-KR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, </a:t>
            </a:r>
            <a:r>
              <a:rPr kumimoji="1" lang="ko-KR" altLang="en-US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숫자</a:t>
            </a:r>
            <a:r>
              <a:rPr kumimoji="1" lang="en-US" altLang="ko-KR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, </a:t>
            </a:r>
            <a:r>
              <a:rPr kumimoji="1" lang="ko-KR" altLang="en-US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특수문자를 사용하여 </a:t>
            </a:r>
            <a:r>
              <a:rPr kumimoji="1" lang="en-US" altLang="ko-KR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8</a:t>
            </a:r>
            <a:r>
              <a:rPr kumimoji="1" lang="ko-KR" altLang="en-US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자리 이상 입력</a:t>
            </a:r>
            <a:endParaRPr kumimoji="1" lang="ko-KR" altLang="en-US" sz="950" b="0" i="0" u="none" strike="noStrike" kern="1200" cap="none" spc="0" normalizeH="0" baseline="0">
              <a:solidFill>
                <a:schemeClr val="tx1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  <a:p>
            <a:pPr marL="360000" marR="0" lvl="1" indent="-17145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Arial"/>
              <a:buChar char="•"/>
              <a:defRPr/>
            </a:pPr>
            <a:endParaRPr kumimoji="1" lang="en-US" altLang="ko-KR" sz="950" b="0" i="0" u="none" strike="noStrike" kern="1200" cap="none" spc="0" normalizeH="0" baseline="0">
              <a:solidFill>
                <a:schemeClr val="tx1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  <a:p>
            <a:pPr marL="171450" marR="0" lvl="0" indent="-17145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Arial"/>
              <a:buChar char="•"/>
              <a:defRPr/>
            </a:pPr>
            <a:r>
              <a:rPr kumimoji="1" lang="en-US" altLang="ko-KR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3 : </a:t>
            </a:r>
            <a:r>
              <a:rPr kumimoji="1" lang="ko-KR" altLang="en-US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로그인 하는 버튼</a:t>
            </a:r>
            <a:endParaRPr kumimoji="1" lang="ko-KR" altLang="en-US" sz="950" b="0" i="0" u="none" strike="noStrike" kern="1200" cap="none" spc="0" normalizeH="0" baseline="0">
              <a:solidFill>
                <a:schemeClr val="tx1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  <a:p>
            <a:pPr marL="360000" marR="0" lvl="1" indent="-17145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Arial"/>
              <a:buChar char="•"/>
              <a:defRPr/>
            </a:pPr>
            <a:r>
              <a:rPr kumimoji="1" lang="ko-KR" altLang="en-US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클릭 이벤트 </a:t>
            </a:r>
            <a:r>
              <a:rPr kumimoji="1" lang="en-US" altLang="ko-KR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: </a:t>
            </a:r>
            <a:r>
              <a:rPr kumimoji="1" lang="ko-KR" altLang="en-US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아이디와 비밀번호가 일치하다면 로그인하고 메인페이지로 이동</a:t>
            </a:r>
            <a:endParaRPr kumimoji="1" lang="ko-KR" altLang="en-US" sz="950" b="0" i="0" u="none" strike="noStrike" kern="1200" cap="none" spc="0" normalizeH="0" baseline="0">
              <a:solidFill>
                <a:schemeClr val="tx1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  <a:p>
            <a:pPr marL="360000" marR="0" lvl="1" indent="-17145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Arial"/>
              <a:buChar char="•"/>
              <a:defRPr/>
            </a:pPr>
            <a:endParaRPr kumimoji="1" lang="en-US" altLang="ko-KR" sz="950" b="0" i="0" u="none" strike="noStrike" kern="1200" cap="none" spc="0" normalizeH="0" baseline="0">
              <a:solidFill>
                <a:schemeClr val="tx1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  <a:p>
            <a:pPr marL="171450" marR="0" lvl="0" indent="-17145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Arial"/>
              <a:buChar char="•"/>
              <a:defRPr/>
            </a:pPr>
            <a:r>
              <a:rPr kumimoji="1" lang="en-US" altLang="ko-KR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4 : </a:t>
            </a:r>
            <a:r>
              <a:rPr kumimoji="1" lang="ko-KR" altLang="en-US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개인 로그인 버튼</a:t>
            </a:r>
            <a:endParaRPr kumimoji="1" lang="ko-KR" altLang="en-US" sz="950" b="0" i="0" u="none" strike="noStrike" kern="1200" cap="none" spc="0" normalizeH="0" baseline="0">
              <a:solidFill>
                <a:schemeClr val="tx1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  <a:p>
            <a:pPr marL="360000" marR="0" lvl="1" indent="-17145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Arial"/>
              <a:buChar char="•"/>
              <a:defRPr/>
            </a:pPr>
            <a:r>
              <a:rPr kumimoji="1" lang="ko-KR" altLang="en-US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클릭 이벤트 </a:t>
            </a:r>
            <a:r>
              <a:rPr kumimoji="1" lang="en-US" altLang="ko-KR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: </a:t>
            </a:r>
            <a:r>
              <a:rPr kumimoji="1" lang="ko-KR" altLang="en-US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개인 로그인 페이지로 이동</a:t>
            </a:r>
            <a:endParaRPr kumimoji="1" lang="ko-KR" altLang="en-US" sz="950" b="0" i="0" u="none" strike="noStrike" kern="1200" cap="none" spc="0" normalizeH="0" baseline="0">
              <a:solidFill>
                <a:schemeClr val="tx1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  <a:p>
            <a:pPr marL="360000" marR="0" lvl="1" indent="-17145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Arial"/>
              <a:buChar char="•"/>
              <a:defRPr/>
            </a:pPr>
            <a:endParaRPr kumimoji="1" lang="en-US" altLang="ko-KR" sz="950" b="0" i="0" u="none" strike="noStrike" kern="1200" cap="none" spc="0" normalizeH="0" baseline="0">
              <a:solidFill>
                <a:schemeClr val="tx1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  <a:p>
            <a:pPr marL="188550" marR="0" lvl="1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 kumimoji="1" lang="en-US" altLang="ko-KR" sz="950" b="0" i="0" u="none" strike="noStrike" kern="1200" cap="none" spc="0" normalizeH="0" baseline="0">
              <a:solidFill>
                <a:schemeClr val="tx1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7174" name=""/>
          <p:cNvSpPr txBox="1"/>
          <p:nvPr/>
        </p:nvSpPr>
        <p:spPr>
          <a:xfrm>
            <a:off x="1568137" y="1028493"/>
            <a:ext cx="2015794" cy="23642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000" b="0" i="0" baseline="0" mc:Ignorable="hp" hp:hslEmbossed="0">
                <a:solidFill>
                  <a:schemeClr val="tx1"/>
                </a:solidFill>
                <a:latin typeface="돋움체"/>
                <a:ea typeface="돋움체"/>
                <a:cs typeface="+mn-cs"/>
              </a:rPr>
              <a:t>P1</a:t>
            </a:r>
            <a:r>
              <a:rPr xmlns:mc="http://schemas.openxmlformats.org/markup-compatibility/2006" xmlns:hp="http://schemas.haansoft.com/office/presentation/8.0" kumimoji="1" lang="en-US" altLang="ko-KR" sz="1000" b="0" i="0" baseline="0" mc:Ignorable="hp" hp:hslEmbossed="0">
                <a:solidFill>
                  <a:schemeClr val="tx1"/>
                </a:solidFill>
                <a:latin typeface="돋움체"/>
                <a:ea typeface="돋움체"/>
                <a:cs typeface="+mn-cs"/>
              </a:rPr>
              <a:t>3</a:t>
            </a:r>
            <a:r>
              <a:rPr xmlns:mc="http://schemas.openxmlformats.org/markup-compatibility/2006" xmlns:hp="http://schemas.haansoft.com/office/presentation/8.0" kumimoji="1" lang="ko-KR" altLang="en-US" sz="1000" b="0" i="0" baseline="0" mc:Ignorable="hp" hp:hslEmbossed="0">
                <a:solidFill>
                  <a:schemeClr val="tx1"/>
                </a:solidFill>
                <a:latin typeface="돋움체"/>
                <a:ea typeface="돋움체"/>
                <a:cs typeface="+mn-cs"/>
              </a:rPr>
              <a:t>0</a:t>
            </a:r>
            <a:endParaRPr xmlns:mc="http://schemas.openxmlformats.org/markup-compatibility/2006" xmlns:hp="http://schemas.haansoft.com/office/presentation/8.0" kumimoji="1" lang="ko-KR" altLang="en-US" sz="1000" b="0" i="0" baseline="0" mc:Ignorable="hp" hp:hslEmbossed="0">
              <a:solidFill>
                <a:schemeClr val="tx1"/>
              </a:solidFill>
              <a:latin typeface="돋움체"/>
              <a:ea typeface="돋움체"/>
              <a:cs typeface="+mn-cs"/>
            </a:endParaRPr>
          </a:p>
        </p:txBody>
      </p:sp>
      <p:sp>
        <p:nvSpPr>
          <p:cNvPr id="7175" name=""/>
          <p:cNvSpPr txBox="1"/>
          <p:nvPr/>
        </p:nvSpPr>
        <p:spPr>
          <a:xfrm>
            <a:off x="4952074" y="1028493"/>
            <a:ext cx="2015793" cy="24604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000" b="0" i="0" baseline="0" mc:Ignorable="hp" hp:hslEmbossed="0">
                <a:solidFill>
                  <a:schemeClr val="tx1"/>
                </a:solidFill>
                <a:latin typeface="돋움체"/>
                <a:ea typeface="돋움체"/>
                <a:cs typeface="+mn-cs"/>
              </a:rPr>
              <a:t>병원 로그인 페이지</a:t>
            </a:r>
            <a:endParaRPr xmlns:mc="http://schemas.openxmlformats.org/markup-compatibility/2006" xmlns:hp="http://schemas.haansoft.com/office/presentation/8.0" kumimoji="1" lang="ko-KR" altLang="en-US" sz="1000" b="0" i="0" baseline="0" mc:Ignorable="hp" hp:hslEmbossed="0">
              <a:solidFill>
                <a:schemeClr val="tx1"/>
              </a:solidFill>
              <a:latin typeface="돋움체"/>
              <a:ea typeface="돋움체"/>
              <a:cs typeface="+mn-cs"/>
            </a:endParaRPr>
          </a:p>
        </p:txBody>
      </p:sp>
      <p:sp>
        <p:nvSpPr>
          <p:cNvPr id="7176" name=""/>
          <p:cNvSpPr txBox="1"/>
          <p:nvPr/>
        </p:nvSpPr>
        <p:spPr>
          <a:xfrm>
            <a:off x="4952074" y="746001"/>
            <a:ext cx="2015793" cy="24598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000" b="0" i="0" baseline="0" mc:Ignorable="hp" hp:hslEmbossed="0">
                <a:solidFill>
                  <a:schemeClr val="tx1"/>
                </a:solidFill>
                <a:latin typeface="돋움체"/>
                <a:ea typeface="돋움체"/>
                <a:cs typeface="+mn-cs"/>
              </a:rPr>
              <a:t>병원 로그인</a:t>
            </a:r>
            <a:endParaRPr xmlns:mc="http://schemas.openxmlformats.org/markup-compatibility/2006" xmlns:hp="http://schemas.haansoft.com/office/presentation/8.0" kumimoji="1" lang="ko-KR" altLang="en-US" sz="1000" b="0" i="0" baseline="0" mc:Ignorable="hp" hp:hslEmbossed="0">
              <a:solidFill>
                <a:schemeClr val="tx1"/>
              </a:solidFill>
              <a:latin typeface="돋움체"/>
              <a:ea typeface="돋움체"/>
              <a:cs typeface="+mn-cs"/>
            </a:endParaRPr>
          </a:p>
        </p:txBody>
      </p:sp>
      <p:sp>
        <p:nvSpPr>
          <p:cNvPr id="7177" name=""/>
          <p:cNvSpPr/>
          <p:nvPr/>
        </p:nvSpPr>
        <p:spPr>
          <a:xfrm>
            <a:off x="2074458" y="2830004"/>
            <a:ext cx="179397" cy="180960"/>
          </a:xfrm>
          <a:prstGeom prst="ellipse">
            <a:avLst/>
          </a:prstGeom>
          <a:solidFill>
            <a:srgbClr val="ffc000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ctr" anchorCtr="0">
            <a:prstTxWarp prst="textNoShape">
              <a:avLst/>
            </a:prstTxWarp>
            <a:noAutofit/>
          </a:bodyPr>
          <a:p>
            <a:pPr marL="0" lvl="0" indent="0" algn="ctr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800" b="1" i="0" baseline="0" mc:Ignorable="hp" hp:hslEmbossed="0">
                <a:solidFill>
                  <a:schemeClr val="bg1"/>
                </a:solidFill>
                <a:latin typeface="굴림"/>
                <a:ea typeface="굴림"/>
                <a:cs typeface="+mn-cs"/>
              </a:rPr>
              <a:t>1</a:t>
            </a:r>
            <a:endParaRPr xmlns:mc="http://schemas.openxmlformats.org/markup-compatibility/2006" xmlns:hp="http://schemas.haansoft.com/office/presentation/8.0" kumimoji="1" lang="ko-KR" altLang="en-US" sz="800" b="1" i="0" mc:Ignorable="hp" hp:hslEmbossed="0">
              <a:solidFill>
                <a:schemeClr val="bg1"/>
              </a:solidFill>
              <a:latin typeface="굴림"/>
              <a:ea typeface="굴림"/>
              <a:cs typeface="+mn-cs"/>
            </a:endParaRPr>
          </a:p>
        </p:txBody>
      </p:sp>
      <p:sp>
        <p:nvSpPr>
          <p:cNvPr id="7178" name=""/>
          <p:cNvSpPr/>
          <p:nvPr/>
        </p:nvSpPr>
        <p:spPr>
          <a:xfrm>
            <a:off x="2057043" y="3096644"/>
            <a:ext cx="179341" cy="179341"/>
          </a:xfrm>
          <a:prstGeom prst="ellipse">
            <a:avLst/>
          </a:prstGeom>
          <a:solidFill>
            <a:srgbClr val="ffc000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ctr" anchorCtr="0">
            <a:prstTxWarp prst="textNoShape">
              <a:avLst/>
            </a:prstTxWarp>
            <a:noAutofit/>
          </a:bodyPr>
          <a:p>
            <a:pPr marL="0" lvl="0" indent="0" algn="ctr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800" b="1" i="0" baseline="0" mc:Ignorable="hp" hp:hslEmbossed="0">
                <a:solidFill>
                  <a:schemeClr val="bg1"/>
                </a:solidFill>
                <a:latin typeface="굴림"/>
                <a:ea typeface="굴림"/>
                <a:cs typeface="+mn-cs"/>
              </a:rPr>
              <a:t>2</a:t>
            </a:r>
            <a:endParaRPr xmlns:mc="http://schemas.openxmlformats.org/markup-compatibility/2006" xmlns:hp="http://schemas.haansoft.com/office/presentation/8.0" kumimoji="1" lang="ko-KR" altLang="en-US" sz="800" b="1" i="0" mc:Ignorable="hp" hp:hslEmbossed="0">
              <a:solidFill>
                <a:schemeClr val="bg1"/>
              </a:solidFill>
              <a:latin typeface="굴림"/>
              <a:ea typeface="굴림"/>
              <a:cs typeface="+mn-cs"/>
            </a:endParaRPr>
          </a:p>
        </p:txBody>
      </p:sp>
      <p:sp>
        <p:nvSpPr>
          <p:cNvPr id="7179" name=""/>
          <p:cNvSpPr/>
          <p:nvPr/>
        </p:nvSpPr>
        <p:spPr>
          <a:xfrm>
            <a:off x="2055424" y="3449020"/>
            <a:ext cx="180960" cy="179341"/>
          </a:xfrm>
          <a:prstGeom prst="ellipse">
            <a:avLst/>
          </a:prstGeom>
          <a:solidFill>
            <a:srgbClr val="ffc000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ctr" anchorCtr="0">
            <a:prstTxWarp prst="textNoShape">
              <a:avLst/>
            </a:prstTxWarp>
            <a:noAutofit/>
          </a:bodyPr>
          <a:p>
            <a:pPr marL="0" lvl="0" indent="0" algn="ctr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800" b="1" i="0" baseline="0" mc:Ignorable="hp" hp:hslEmbossed="0">
                <a:solidFill>
                  <a:schemeClr val="bg1"/>
                </a:solidFill>
                <a:latin typeface="굴림"/>
                <a:ea typeface="굴림"/>
                <a:cs typeface="+mn-cs"/>
              </a:rPr>
              <a:t>3</a:t>
            </a:r>
            <a:endParaRPr xmlns:mc="http://schemas.openxmlformats.org/markup-compatibility/2006" xmlns:hp="http://schemas.haansoft.com/office/presentation/8.0" kumimoji="1" lang="ko-KR" altLang="en-US" sz="800" b="1" i="0" mc:Ignorable="hp" hp:hslEmbossed="0">
              <a:solidFill>
                <a:schemeClr val="bg1"/>
              </a:solidFill>
              <a:latin typeface="굴림"/>
              <a:ea typeface="굴림"/>
              <a:cs typeface="+mn-cs"/>
            </a:endParaRPr>
          </a:p>
        </p:txBody>
      </p:sp>
      <p:sp>
        <p:nvSpPr>
          <p:cNvPr id="7180" name=""/>
          <p:cNvSpPr txBox="1"/>
          <p:nvPr/>
        </p:nvSpPr>
        <p:spPr>
          <a:xfrm>
            <a:off x="4799748" y="3275986"/>
            <a:ext cx="304707" cy="30476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noAutofit/>
          </a:bodyPr>
          <a:p>
            <a:pPr marL="0" lvl="0" indent="0" algn="l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800" b="1" i="0" baseline="0" mc:Ignorable="hp" hp:hslEmbossed="0">
              <a:solidFill>
                <a:schemeClr val="tx1"/>
              </a:solidFill>
              <a:latin typeface="굴림"/>
              <a:ea typeface="굴림"/>
              <a:cs typeface="+mn-cs"/>
            </a:endParaRPr>
          </a:p>
        </p:txBody>
      </p:sp>
      <p:sp>
        <p:nvSpPr>
          <p:cNvPr id="7181" name=""/>
          <p:cNvSpPr/>
          <p:nvPr/>
        </p:nvSpPr>
        <p:spPr>
          <a:xfrm>
            <a:off x="5779011" y="3818811"/>
            <a:ext cx="180960" cy="180960"/>
          </a:xfrm>
          <a:prstGeom prst="ellipse">
            <a:avLst/>
          </a:prstGeom>
          <a:solidFill>
            <a:srgbClr val="ffc000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ctr" anchorCtr="0">
            <a:prstTxWarp prst="textNoShape">
              <a:avLst/>
            </a:prstTxWarp>
            <a:noAutofit/>
          </a:bodyPr>
          <a:p>
            <a:pPr marL="0" lvl="0" indent="0" algn="ctr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800" b="1" i="0" baseline="0" mc:Ignorable="hp" hp:hslEmbossed="0">
                <a:solidFill>
                  <a:schemeClr val="bg1"/>
                </a:solidFill>
                <a:latin typeface="굴림"/>
                <a:ea typeface="굴림"/>
                <a:cs typeface="+mn-cs"/>
              </a:rPr>
              <a:t>4</a:t>
            </a:r>
            <a:endParaRPr xmlns:mc="http://schemas.openxmlformats.org/markup-compatibility/2006" xmlns:hp="http://schemas.haansoft.com/office/presentation/8.0" kumimoji="1" lang="ko-KR" altLang="en-US" sz="800" b="1" i="0" mc:Ignorable="hp" hp:hslEmbossed="0">
              <a:solidFill>
                <a:schemeClr val="bg1"/>
              </a:solidFill>
              <a:latin typeface="굴림"/>
              <a:ea typeface="굴림"/>
              <a:cs typeface="+mn-cs"/>
            </a:endParaRPr>
          </a:p>
        </p:txBody>
      </p:sp>
      <p:sp>
        <p:nvSpPr>
          <p:cNvPr id="7182" name=""/>
          <p:cNvSpPr txBox="1"/>
          <p:nvPr/>
        </p:nvSpPr>
        <p:spPr>
          <a:xfrm>
            <a:off x="488849" y="6455185"/>
            <a:ext cx="3241101" cy="14564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0" tIns="0" rIns="0" bIns="0" anchor="t" anchorCtr="0">
            <a:prstTxWarp prst="textNoShape">
              <a:avLst/>
            </a:prstTxWarp>
            <a:sp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en-US" altLang="ko-KR" sz="1000" b="0" i="0" baseline="0" mc:Ignorable="hp" hp:hslEmbossed="0">
                <a:solidFill>
                  <a:schemeClr val="tx1"/>
                </a:solidFill>
                <a:latin typeface="돋움"/>
                <a:ea typeface="돋움"/>
              </a:rPr>
              <a:t>petAm-</a:t>
            </a:r>
            <a:r>
              <a:rPr xmlns:mc="http://schemas.openxmlformats.org/markup-compatibility/2006" xmlns:hp="http://schemas.haansoft.com/office/presentation/8.0" kumimoji="1" lang="ko-KR" altLang="en-US" sz="1000" b="0" i="0" baseline="0" mc:Ignorable="hp" hp:hslEmbossed="0">
                <a:solidFill>
                  <a:schemeClr val="tx1"/>
                </a:solidFill>
                <a:latin typeface="돋움"/>
                <a:ea typeface="돋움"/>
              </a:rPr>
              <a:t>반려동물 관리 앱</a:t>
            </a:r>
            <a:endParaRPr xmlns:mc="http://schemas.openxmlformats.org/markup-compatibility/2006" xmlns:hp="http://schemas.haansoft.com/office/presentation/8.0" kumimoji="1" lang="ko-KR" altLang="en-US" sz="1000" b="0" i="0" baseline="0" mc:Ignorable="hp" hp:hslEmbossed="0">
              <a:solidFill>
                <a:schemeClr val="tx1"/>
              </a:solidFill>
              <a:latin typeface="돋움"/>
              <a:ea typeface="돋움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3" name=""/>
          <p:cNvPicPr/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344449" y="1520525"/>
            <a:ext cx="6894803" cy="413948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sp>
        <p:nvSpPr>
          <p:cNvPr id="8194" name="TextBox 10"/>
          <p:cNvSpPr txBox="1">
            <a:spLocks noChangeArrowheads="1"/>
          </p:cNvSpPr>
          <p:nvPr/>
        </p:nvSpPr>
        <p:spPr>
          <a:xfrm>
            <a:off x="7185025" y="1520825"/>
            <a:ext cx="2376488" cy="4224233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kumimoji="1" sz="800" b="1">
                <a:solidFill>
                  <a:schemeClr val="tx1"/>
                </a:solidFill>
                <a:latin typeface="굴림"/>
                <a:ea typeface="굴림"/>
              </a:defRPr>
            </a:lvl1pPr>
            <a:lvl2pPr marL="742950" indent="-285750">
              <a:defRPr kumimoji="1" sz="800" b="1">
                <a:solidFill>
                  <a:schemeClr val="tx1"/>
                </a:solidFill>
                <a:latin typeface="굴림"/>
                <a:ea typeface="굴림"/>
              </a:defRPr>
            </a:lvl2pPr>
            <a:lvl3pPr marL="1143000" indent="-228600">
              <a:defRPr kumimoji="1" sz="800" b="1">
                <a:solidFill>
                  <a:schemeClr val="tx1"/>
                </a:solidFill>
                <a:latin typeface="굴림"/>
                <a:ea typeface="굴림"/>
              </a:defRPr>
            </a:lvl3pPr>
            <a:lvl4pPr marL="1600200" indent="-228600">
              <a:defRPr kumimoji="1" sz="800" b="1">
                <a:solidFill>
                  <a:schemeClr val="tx1"/>
                </a:solidFill>
                <a:latin typeface="굴림"/>
                <a:ea typeface="굴림"/>
              </a:defRPr>
            </a:lvl4pPr>
            <a:lvl5pPr marL="2057400" indent="-228600">
              <a:defRPr kumimoji="1" sz="800" b="1">
                <a:solidFill>
                  <a:schemeClr val="tx1"/>
                </a:solidFill>
                <a:latin typeface="굴림"/>
                <a:ea typeface="굴림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굴림"/>
                <a:ea typeface="굴림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굴림"/>
                <a:ea typeface="굴림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굴림"/>
                <a:ea typeface="굴림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굴림"/>
                <a:ea typeface="굴림"/>
              </a:defRPr>
            </a:lvl9pPr>
          </a:lstStyle>
          <a:p>
            <a:pPr marL="0" marR="0" lvl="0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1" lang="ko-KR" altLang="en-US" sz="100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개인이 회원가입하는 페이지</a:t>
            </a:r>
            <a:endParaRPr kumimoji="1" lang="ko-KR" altLang="en-US" sz="1000" b="0" i="0" u="none" strike="noStrike" kern="1200" cap="none" spc="0" normalizeH="0" baseline="0">
              <a:solidFill>
                <a:schemeClr val="tx1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  <a:p>
            <a:pPr marL="0" marR="0" lvl="0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 kumimoji="1" lang="en-US" altLang="ko-KR" sz="1000" b="0" i="0" u="none" strike="noStrike" kern="1200" cap="none" spc="0" normalizeH="0" baseline="0">
              <a:solidFill>
                <a:schemeClr val="tx1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  <a:p>
            <a:pPr marL="0" marR="0" lvl="0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 kumimoji="1" lang="en-US" altLang="ko-KR" sz="950" b="0" i="0" u="none" strike="noStrike" kern="1200" cap="none" spc="0" normalizeH="0" baseline="0">
              <a:solidFill>
                <a:schemeClr val="tx1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  <a:p>
            <a:pPr marL="171450" marR="0" lvl="0" indent="-17145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Arial"/>
              <a:buChar char="•"/>
              <a:defRPr/>
            </a:pPr>
            <a:r>
              <a:rPr kumimoji="1" lang="en-US" altLang="ko-KR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1 : </a:t>
            </a:r>
            <a:r>
              <a:rPr kumimoji="1" lang="ko-KR" altLang="en-US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아이디 입력창</a:t>
            </a:r>
            <a:endParaRPr kumimoji="1" lang="ko-KR" altLang="en-US" sz="950" b="0" i="0" u="none" strike="noStrike" kern="1200" cap="none" spc="0" normalizeH="0" baseline="0">
              <a:solidFill>
                <a:schemeClr val="tx1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  <a:p>
            <a:pPr marL="360000" marR="0" lvl="1" indent="-17145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Arial"/>
              <a:buChar char="•"/>
              <a:defRPr/>
            </a:pPr>
            <a:r>
              <a:rPr kumimoji="1" lang="ko-KR" altLang="en-US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제한사항 </a:t>
            </a:r>
            <a:r>
              <a:rPr kumimoji="1" lang="en-US" altLang="ko-KR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: </a:t>
            </a:r>
            <a:r>
              <a:rPr kumimoji="1" lang="ko-KR" altLang="en-US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영문과 숫자만 입력</a:t>
            </a:r>
            <a:endParaRPr kumimoji="1" lang="ko-KR" altLang="en-US" sz="950" b="0" i="0" u="none" strike="noStrike" kern="1200" cap="none" spc="0" normalizeH="0" baseline="0">
              <a:solidFill>
                <a:schemeClr val="tx1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  <a:p>
            <a:pPr marL="360000" marR="0" lvl="1" indent="-17145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Arial"/>
              <a:buChar char="•"/>
              <a:defRPr/>
            </a:pPr>
            <a:endParaRPr kumimoji="1" lang="en-US" altLang="ko-KR" sz="1000" b="0" i="0" u="none" strike="noStrike" kern="1200" cap="none" spc="0" normalizeH="0" baseline="0">
              <a:solidFill>
                <a:schemeClr val="tx1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  <a:p>
            <a:pPr marL="171450" marR="0" lvl="0" indent="-17145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Arial"/>
              <a:buChar char="•"/>
              <a:defRPr/>
            </a:pPr>
            <a:r>
              <a:rPr kumimoji="1" lang="en-US" altLang="ko-KR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2 : </a:t>
            </a:r>
            <a:r>
              <a:rPr kumimoji="1" lang="ko-KR" altLang="en-US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비밀번호 입력창</a:t>
            </a:r>
            <a:endParaRPr kumimoji="1" lang="ko-KR" altLang="en-US" sz="950" b="0" i="0" u="none" strike="noStrike" kern="1200" cap="none" spc="0" normalizeH="0" baseline="0">
              <a:solidFill>
                <a:schemeClr val="tx1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  <a:p>
            <a:pPr marL="360000" marR="0" lvl="1" indent="-17145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Arial"/>
              <a:buChar char="•"/>
              <a:defRPr/>
            </a:pPr>
            <a:r>
              <a:rPr kumimoji="1" lang="ko-KR" altLang="en-US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제한사항 </a:t>
            </a:r>
            <a:r>
              <a:rPr kumimoji="1" lang="en-US" altLang="ko-KR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: </a:t>
            </a:r>
            <a:r>
              <a:rPr kumimoji="1" lang="ko-KR" altLang="en-US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영문</a:t>
            </a:r>
            <a:r>
              <a:rPr kumimoji="1" lang="en-US" altLang="ko-KR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, </a:t>
            </a:r>
            <a:r>
              <a:rPr kumimoji="1" lang="ko-KR" altLang="en-US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숫자</a:t>
            </a:r>
            <a:r>
              <a:rPr kumimoji="1" lang="en-US" altLang="ko-KR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, </a:t>
            </a:r>
            <a:r>
              <a:rPr kumimoji="1" lang="ko-KR" altLang="en-US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특수문자를 사용하여 </a:t>
            </a:r>
            <a:r>
              <a:rPr kumimoji="1" lang="en-US" altLang="ko-KR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8</a:t>
            </a:r>
            <a:r>
              <a:rPr kumimoji="1" lang="ko-KR" altLang="en-US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자리 이상 입력</a:t>
            </a:r>
            <a:endParaRPr kumimoji="1" lang="ko-KR" altLang="en-US" sz="950" b="0" i="0" u="none" strike="noStrike" kern="1200" cap="none" spc="0" normalizeH="0" baseline="0">
              <a:solidFill>
                <a:schemeClr val="tx1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  <a:p>
            <a:pPr marL="360000" marR="0" lvl="1" indent="-17145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Arial"/>
              <a:buChar char="•"/>
              <a:defRPr/>
            </a:pPr>
            <a:endParaRPr kumimoji="1" lang="en-US" altLang="ko-KR" sz="1000" b="0" i="0" u="none" strike="noStrike" kern="1200" cap="none" spc="0" normalizeH="0" baseline="0">
              <a:solidFill>
                <a:schemeClr val="tx1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  <a:p>
            <a:pPr marL="171450" marR="0" lvl="0" indent="-17145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Arial"/>
              <a:buChar char="•"/>
              <a:defRPr/>
            </a:pPr>
            <a:r>
              <a:rPr kumimoji="1" lang="en-US" altLang="ko-KR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3 : </a:t>
            </a:r>
            <a:r>
              <a:rPr kumimoji="1" lang="ko-KR" altLang="en-US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비밀번호 확인 입력창</a:t>
            </a:r>
            <a:endParaRPr kumimoji="1" lang="ko-KR" altLang="en-US" sz="950" b="0" i="0" u="none" strike="noStrike" kern="1200" cap="none" spc="0" normalizeH="0" baseline="0">
              <a:solidFill>
                <a:schemeClr val="tx1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  <a:p>
            <a:pPr marL="360000" marR="0" lvl="1" indent="-17145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Arial"/>
              <a:buChar char="•"/>
              <a:defRPr/>
            </a:pPr>
            <a:r>
              <a:rPr kumimoji="1" lang="ko-KR" altLang="en-US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제한사항 </a:t>
            </a:r>
            <a:r>
              <a:rPr kumimoji="1" lang="en-US" altLang="ko-KR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: </a:t>
            </a:r>
            <a:r>
              <a:rPr kumimoji="1" lang="ko-KR" altLang="en-US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영문</a:t>
            </a:r>
            <a:r>
              <a:rPr kumimoji="1" lang="en-US" altLang="ko-KR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, </a:t>
            </a:r>
            <a:r>
              <a:rPr kumimoji="1" lang="ko-KR" altLang="en-US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숫자</a:t>
            </a:r>
            <a:r>
              <a:rPr kumimoji="1" lang="en-US" altLang="ko-KR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, </a:t>
            </a:r>
            <a:r>
              <a:rPr kumimoji="1" lang="ko-KR" altLang="en-US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특수문자를 사용하여 </a:t>
            </a:r>
            <a:r>
              <a:rPr kumimoji="1" lang="en-US" altLang="ko-KR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8</a:t>
            </a:r>
            <a:r>
              <a:rPr kumimoji="1" lang="ko-KR" altLang="en-US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자리 이상 입력</a:t>
            </a:r>
            <a:endParaRPr kumimoji="1" lang="ko-KR" altLang="en-US" sz="950" b="0" i="0" u="none" strike="noStrike" kern="1200" cap="none" spc="0" normalizeH="0" baseline="0">
              <a:solidFill>
                <a:schemeClr val="tx1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  <a:p>
            <a:pPr marL="360000" marR="0" lvl="1" indent="-17145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Arial"/>
              <a:buChar char="•"/>
              <a:defRPr/>
            </a:pPr>
            <a:endParaRPr kumimoji="1" lang="en-US" altLang="ko-KR" sz="1000" b="0" i="0" u="none" strike="noStrike" kern="1200" cap="none" spc="0" normalizeH="0" baseline="0">
              <a:solidFill>
                <a:schemeClr val="tx1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  <a:p>
            <a:pPr marL="171450" marR="0" lvl="0" indent="-17145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Arial"/>
              <a:buChar char="•"/>
              <a:defRPr/>
            </a:pPr>
            <a:r>
              <a:rPr kumimoji="1" lang="en-US" altLang="ko-KR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4 : </a:t>
            </a:r>
            <a:r>
              <a:rPr kumimoji="1" lang="ko-KR" altLang="en-US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이름 입력창</a:t>
            </a:r>
            <a:endParaRPr kumimoji="1" lang="ko-KR" altLang="en-US" sz="950" b="0" i="0" u="none" strike="noStrike" kern="1200" cap="none" spc="0" normalizeH="0" baseline="0">
              <a:solidFill>
                <a:schemeClr val="tx1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  <a:p>
            <a:pPr marL="171450" marR="0" lvl="0" indent="-17145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Arial"/>
              <a:buChar char="•"/>
              <a:defRPr/>
            </a:pPr>
            <a:endParaRPr kumimoji="1" lang="en-US" altLang="ko-KR" sz="950" b="0" i="0" u="none" strike="noStrike" kern="1200" cap="none" spc="0" normalizeH="0" baseline="0">
              <a:solidFill>
                <a:schemeClr val="tx1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  <a:p>
            <a:pPr marL="171450" marR="0" lvl="0" indent="-17145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Arial"/>
              <a:buChar char="•"/>
              <a:defRPr/>
            </a:pPr>
            <a:r>
              <a:rPr kumimoji="1" lang="en-US" altLang="ko-KR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5 : </a:t>
            </a:r>
            <a:r>
              <a:rPr kumimoji="1" lang="ko-KR" altLang="en-US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이메일 입력창</a:t>
            </a:r>
            <a:endParaRPr kumimoji="1" lang="ko-KR" altLang="en-US" sz="950" b="0" i="0" u="none" strike="noStrike" kern="1200" cap="none" spc="0" normalizeH="0" baseline="0">
              <a:solidFill>
                <a:schemeClr val="tx1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  <a:p>
            <a:pPr marL="171450" marR="0" lvl="0" indent="-17145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Arial"/>
              <a:buChar char="•"/>
              <a:defRPr/>
            </a:pPr>
            <a:endParaRPr kumimoji="1" lang="en-US" altLang="ko-KR" sz="950" b="0" i="0" u="none" strike="noStrike" kern="1200" cap="none" spc="0" normalizeH="0" baseline="0">
              <a:solidFill>
                <a:schemeClr val="tx1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  <a:p>
            <a:pPr marL="171450" marR="0" lvl="0" indent="-17145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Arial"/>
              <a:buChar char="•"/>
              <a:defRPr/>
            </a:pPr>
            <a:r>
              <a:rPr kumimoji="1" lang="en-US" altLang="ko-KR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6</a:t>
            </a:r>
            <a:r>
              <a:rPr kumimoji="1" lang="ko-KR" altLang="en-US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 </a:t>
            </a:r>
            <a:r>
              <a:rPr kumimoji="1" lang="en-US" altLang="ko-KR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:</a:t>
            </a:r>
            <a:r>
              <a:rPr kumimoji="1" lang="ko-KR" altLang="en-US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 전화번호 입력창</a:t>
            </a:r>
            <a:endParaRPr kumimoji="1" lang="ko-KR" altLang="en-US" sz="950" b="0" i="0" u="none" strike="noStrike" kern="1200" cap="none" spc="0" normalizeH="0" baseline="0">
              <a:solidFill>
                <a:schemeClr val="tx1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  <a:p>
            <a:pPr marL="360000" marR="0" lvl="1" indent="-17145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Arial"/>
              <a:buChar char="•"/>
              <a:defRPr/>
            </a:pPr>
            <a:endParaRPr kumimoji="1" lang="en-US" altLang="ko-KR" sz="950" b="0" i="0" u="none" strike="noStrike" kern="1200" cap="none" spc="0" normalizeH="0" baseline="0">
              <a:solidFill>
                <a:schemeClr val="tx1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  <a:p>
            <a:pPr marL="171450" marR="0" lvl="0" indent="-17145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Arial"/>
              <a:buChar char="•"/>
              <a:defRPr/>
            </a:pPr>
            <a:r>
              <a:rPr kumimoji="1" lang="en-US" altLang="ko-KR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7 : </a:t>
            </a:r>
            <a:r>
              <a:rPr kumimoji="1" lang="ko-KR" altLang="en-US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개인 회원가입 버튼</a:t>
            </a:r>
            <a:endParaRPr kumimoji="1" lang="ko-KR" altLang="en-US" sz="950" b="0" i="0" u="none" strike="noStrike" kern="1200" cap="none" spc="0" normalizeH="0" baseline="0">
              <a:solidFill>
                <a:schemeClr val="tx1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  <a:p>
            <a:pPr marL="360000" marR="0" lvl="1" indent="-17145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Arial"/>
              <a:buChar char="•"/>
              <a:defRPr/>
            </a:pPr>
            <a:r>
              <a:rPr kumimoji="1" lang="ko-KR" altLang="en-US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클릭 이벤트 </a:t>
            </a:r>
            <a:r>
              <a:rPr kumimoji="1" lang="en-US" altLang="ko-KR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: </a:t>
            </a:r>
            <a:r>
              <a:rPr kumimoji="1" lang="ko-KR" altLang="en-US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회원 정보 등록 후 메인 페이지로 이동</a:t>
            </a:r>
            <a:endParaRPr kumimoji="1" lang="ko-KR" altLang="en-US" sz="950" b="0" i="0" u="none" strike="noStrike" kern="1200" cap="none" spc="0" normalizeH="0" baseline="0">
              <a:solidFill>
                <a:schemeClr val="tx1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  <a:p>
            <a:pPr marL="360000" marR="0" lvl="1" indent="-17145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Arial"/>
              <a:buChar char="•"/>
              <a:defRPr/>
            </a:pPr>
            <a:endParaRPr kumimoji="1" lang="en-US" altLang="ko-KR" sz="950" b="0" i="0" u="none" strike="noStrike" kern="1200" cap="none" spc="0" normalizeH="0" baseline="0">
              <a:solidFill>
                <a:schemeClr val="tx1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  <a:p>
            <a:pPr marL="360000" marR="0" lvl="1" indent="-17145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Arial"/>
              <a:buChar char="•"/>
              <a:defRPr/>
            </a:pPr>
            <a:endParaRPr kumimoji="1" lang="en-US" altLang="ko-KR" sz="950" b="0" i="0" u="none" strike="noStrike" kern="1200" cap="none" spc="0" normalizeH="0" baseline="0">
              <a:solidFill>
                <a:schemeClr val="tx1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  <a:p>
            <a:pPr marL="360000" marR="0" lvl="1" indent="-17145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Arial"/>
              <a:buChar char="•"/>
              <a:defRPr/>
            </a:pPr>
            <a:endParaRPr kumimoji="1" lang="en-US" altLang="ko-KR" sz="950" b="0" i="0" u="none" strike="noStrike" kern="1200" cap="none" spc="0" normalizeH="0" baseline="0">
              <a:solidFill>
                <a:schemeClr val="tx1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8195" name=""/>
          <p:cNvSpPr/>
          <p:nvPr/>
        </p:nvSpPr>
        <p:spPr>
          <a:xfrm>
            <a:off x="2057043" y="2875997"/>
            <a:ext cx="179341" cy="180960"/>
          </a:xfrm>
          <a:prstGeom prst="ellipse">
            <a:avLst/>
          </a:prstGeom>
          <a:solidFill>
            <a:srgbClr val="ffc000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ctr" anchorCtr="0">
            <a:prstTxWarp prst="textNoShape">
              <a:avLst/>
            </a:prstTxWarp>
            <a:noAutofit/>
          </a:bodyPr>
          <a:p>
            <a:pPr marL="0" lvl="0" indent="0" algn="ctr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800" b="1" i="0" baseline="0" mc:Ignorable="hp" hp:hslEmbossed="0">
                <a:solidFill>
                  <a:schemeClr val="bg1"/>
                </a:solidFill>
                <a:latin typeface="굴림"/>
                <a:ea typeface="굴림"/>
                <a:cs typeface="+mn-cs"/>
              </a:rPr>
              <a:t>1</a:t>
            </a:r>
            <a:endParaRPr xmlns:mc="http://schemas.openxmlformats.org/markup-compatibility/2006" xmlns:hp="http://schemas.haansoft.com/office/presentation/8.0" kumimoji="1" lang="ko-KR" altLang="en-US" sz="800" b="1" i="0" mc:Ignorable="hp" hp:hslEmbossed="0">
              <a:solidFill>
                <a:schemeClr val="bg1"/>
              </a:solidFill>
              <a:latin typeface="굴림"/>
              <a:ea typeface="굴림"/>
              <a:cs typeface="+mn-cs"/>
            </a:endParaRPr>
          </a:p>
        </p:txBody>
      </p:sp>
      <p:sp>
        <p:nvSpPr>
          <p:cNvPr id="8196" name=""/>
          <p:cNvSpPr txBox="1"/>
          <p:nvPr/>
        </p:nvSpPr>
        <p:spPr>
          <a:xfrm>
            <a:off x="4799748" y="3275986"/>
            <a:ext cx="304707" cy="30476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noAutofit/>
          </a:bodyPr>
          <a:p>
            <a:pPr marL="0" lvl="0" indent="0" algn="l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800" b="1" i="0" baseline="0" mc:Ignorable="hp" hp:hslEmbossed="0">
              <a:solidFill>
                <a:schemeClr val="tx1"/>
              </a:solidFill>
              <a:latin typeface="굴림"/>
              <a:ea typeface="굴림"/>
              <a:cs typeface="+mn-cs"/>
            </a:endParaRPr>
          </a:p>
        </p:txBody>
      </p:sp>
      <p:sp>
        <p:nvSpPr>
          <p:cNvPr id="8197" name=""/>
          <p:cNvSpPr/>
          <p:nvPr/>
        </p:nvSpPr>
        <p:spPr>
          <a:xfrm>
            <a:off x="2055424" y="3096644"/>
            <a:ext cx="180960" cy="179341"/>
          </a:xfrm>
          <a:prstGeom prst="ellipse">
            <a:avLst/>
          </a:prstGeom>
          <a:solidFill>
            <a:srgbClr val="ffc000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ctr" anchorCtr="0">
            <a:prstTxWarp prst="textNoShape">
              <a:avLst/>
            </a:prstTxWarp>
            <a:noAutofit/>
          </a:bodyPr>
          <a:p>
            <a:pPr marL="0" lvl="0" indent="0" algn="ctr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800" b="1" i="0" baseline="0" mc:Ignorable="hp" hp:hslEmbossed="0">
                <a:solidFill>
                  <a:schemeClr val="bg1"/>
                </a:solidFill>
                <a:latin typeface="굴림"/>
                <a:ea typeface="굴림"/>
                <a:cs typeface="+mn-cs"/>
              </a:rPr>
              <a:t>2</a:t>
            </a:r>
            <a:endParaRPr xmlns:mc="http://schemas.openxmlformats.org/markup-compatibility/2006" xmlns:hp="http://schemas.haansoft.com/office/presentation/8.0" kumimoji="1" lang="ko-KR" altLang="en-US" sz="800" b="1" i="0" mc:Ignorable="hp" hp:hslEmbossed="0">
              <a:solidFill>
                <a:schemeClr val="bg1"/>
              </a:solidFill>
              <a:latin typeface="굴림"/>
              <a:ea typeface="굴림"/>
              <a:cs typeface="+mn-cs"/>
            </a:endParaRPr>
          </a:p>
        </p:txBody>
      </p:sp>
      <p:sp>
        <p:nvSpPr>
          <p:cNvPr id="8198" name=""/>
          <p:cNvSpPr/>
          <p:nvPr/>
        </p:nvSpPr>
        <p:spPr>
          <a:xfrm>
            <a:off x="2055424" y="3320416"/>
            <a:ext cx="180960" cy="180960"/>
          </a:xfrm>
          <a:prstGeom prst="ellipse">
            <a:avLst/>
          </a:prstGeom>
          <a:solidFill>
            <a:srgbClr val="ffc000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ctr" anchorCtr="0">
            <a:prstTxWarp prst="textNoShape">
              <a:avLst/>
            </a:prstTxWarp>
            <a:noAutofit/>
          </a:bodyPr>
          <a:p>
            <a:pPr marL="0" lvl="0" indent="0" algn="ctr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800" b="1" i="0" baseline="0" mc:Ignorable="hp" hp:hslEmbossed="0">
                <a:solidFill>
                  <a:schemeClr val="bg1"/>
                </a:solidFill>
                <a:latin typeface="굴림"/>
                <a:ea typeface="굴림"/>
                <a:cs typeface="+mn-cs"/>
              </a:rPr>
              <a:t>3</a:t>
            </a:r>
            <a:endParaRPr xmlns:mc="http://schemas.openxmlformats.org/markup-compatibility/2006" xmlns:hp="http://schemas.haansoft.com/office/presentation/8.0" kumimoji="1" lang="ko-KR" altLang="en-US" sz="800" b="1" i="0" mc:Ignorable="hp" hp:hslEmbossed="0">
              <a:solidFill>
                <a:schemeClr val="bg1"/>
              </a:solidFill>
              <a:latin typeface="굴림"/>
              <a:ea typeface="굴림"/>
              <a:cs typeface="+mn-cs"/>
            </a:endParaRPr>
          </a:p>
        </p:txBody>
      </p:sp>
      <p:sp>
        <p:nvSpPr>
          <p:cNvPr id="8199" name=""/>
          <p:cNvSpPr/>
          <p:nvPr/>
        </p:nvSpPr>
        <p:spPr>
          <a:xfrm>
            <a:off x="2055424" y="3545808"/>
            <a:ext cx="180960" cy="180960"/>
          </a:xfrm>
          <a:prstGeom prst="ellipse">
            <a:avLst/>
          </a:prstGeom>
          <a:solidFill>
            <a:srgbClr val="ffc000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ctr" anchorCtr="0">
            <a:prstTxWarp prst="textNoShape">
              <a:avLst/>
            </a:prstTxWarp>
            <a:noAutofit/>
          </a:bodyPr>
          <a:p>
            <a:pPr marL="0" lvl="0" indent="0" algn="ctr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800" b="1" i="0" baseline="0" mc:Ignorable="hp" hp:hslEmbossed="0">
                <a:solidFill>
                  <a:schemeClr val="bg1"/>
                </a:solidFill>
                <a:latin typeface="굴림"/>
                <a:ea typeface="굴림"/>
                <a:cs typeface="+mn-cs"/>
              </a:rPr>
              <a:t>4</a:t>
            </a:r>
            <a:endParaRPr xmlns:mc="http://schemas.openxmlformats.org/markup-compatibility/2006" xmlns:hp="http://schemas.haansoft.com/office/presentation/8.0" kumimoji="1" lang="ko-KR" altLang="en-US" sz="800" b="1" i="0" mc:Ignorable="hp" hp:hslEmbossed="0">
              <a:solidFill>
                <a:schemeClr val="bg1"/>
              </a:solidFill>
              <a:latin typeface="굴림"/>
              <a:ea typeface="굴림"/>
              <a:cs typeface="+mn-cs"/>
            </a:endParaRPr>
          </a:p>
        </p:txBody>
      </p:sp>
      <p:sp>
        <p:nvSpPr>
          <p:cNvPr id="8200" name=""/>
          <p:cNvSpPr/>
          <p:nvPr/>
        </p:nvSpPr>
        <p:spPr>
          <a:xfrm>
            <a:off x="2055424" y="3758528"/>
            <a:ext cx="180960" cy="180904"/>
          </a:xfrm>
          <a:prstGeom prst="ellipse">
            <a:avLst/>
          </a:prstGeom>
          <a:solidFill>
            <a:srgbClr val="ffc000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ctr" anchorCtr="0">
            <a:prstTxWarp prst="textNoShape">
              <a:avLst/>
            </a:prstTxWarp>
            <a:noAutofit/>
          </a:bodyPr>
          <a:p>
            <a:pPr marL="0" lvl="0" indent="0" algn="ctr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800" b="1" i="0" baseline="0" mc:Ignorable="hp" hp:hslEmbossed="0">
                <a:solidFill>
                  <a:schemeClr val="bg1"/>
                </a:solidFill>
                <a:latin typeface="굴림"/>
                <a:ea typeface="굴림"/>
                <a:cs typeface="+mn-cs"/>
              </a:rPr>
              <a:t>5</a:t>
            </a:r>
            <a:endParaRPr xmlns:mc="http://schemas.openxmlformats.org/markup-compatibility/2006" xmlns:hp="http://schemas.haansoft.com/office/presentation/8.0" kumimoji="1" lang="ko-KR" altLang="en-US" sz="800" b="1" i="0" mc:Ignorable="hp" hp:hslEmbossed="0">
              <a:solidFill>
                <a:schemeClr val="bg1"/>
              </a:solidFill>
              <a:latin typeface="굴림"/>
              <a:ea typeface="굴림"/>
              <a:cs typeface="+mn-cs"/>
            </a:endParaRPr>
          </a:p>
        </p:txBody>
      </p:sp>
      <p:sp>
        <p:nvSpPr>
          <p:cNvPr id="8201" name=""/>
          <p:cNvSpPr/>
          <p:nvPr/>
        </p:nvSpPr>
        <p:spPr>
          <a:xfrm>
            <a:off x="2055424" y="3971193"/>
            <a:ext cx="180960" cy="180960"/>
          </a:xfrm>
          <a:prstGeom prst="ellipse">
            <a:avLst/>
          </a:prstGeom>
          <a:solidFill>
            <a:srgbClr val="ffc000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ctr" anchorCtr="0">
            <a:prstTxWarp prst="textNoShape">
              <a:avLst/>
            </a:prstTxWarp>
            <a:noAutofit/>
          </a:bodyPr>
          <a:p>
            <a:pPr marL="0" lvl="0" indent="0" algn="ctr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800" b="1" i="0" baseline="0" mc:Ignorable="hp" hp:hslEmbossed="0">
                <a:solidFill>
                  <a:schemeClr val="bg1"/>
                </a:solidFill>
                <a:latin typeface="굴림"/>
                <a:ea typeface="굴림"/>
                <a:cs typeface="+mn-cs"/>
              </a:rPr>
              <a:t>6</a:t>
            </a:r>
            <a:endParaRPr xmlns:mc="http://schemas.openxmlformats.org/markup-compatibility/2006" xmlns:hp="http://schemas.haansoft.com/office/presentation/8.0" kumimoji="1" lang="ko-KR" altLang="en-US" sz="800" b="1" i="0" mc:Ignorable="hp" hp:hslEmbossed="0">
              <a:solidFill>
                <a:schemeClr val="bg1"/>
              </a:solidFill>
              <a:latin typeface="굴림"/>
              <a:ea typeface="굴림"/>
              <a:cs typeface="+mn-cs"/>
            </a:endParaRPr>
          </a:p>
        </p:txBody>
      </p:sp>
      <p:sp>
        <p:nvSpPr>
          <p:cNvPr id="8202" name=""/>
          <p:cNvSpPr txBox="1"/>
          <p:nvPr/>
        </p:nvSpPr>
        <p:spPr>
          <a:xfrm>
            <a:off x="1568137" y="747564"/>
            <a:ext cx="1336438" cy="24442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000" b="0" i="0" baseline="0" mc:Ignorable="hp" hp:hslEmbossed="0">
                <a:solidFill>
                  <a:schemeClr val="tx1"/>
                </a:solidFill>
                <a:latin typeface="돋움체"/>
                <a:ea typeface="돋움체"/>
                <a:cs typeface="+mn-cs"/>
              </a:rPr>
              <a:t>개인 회원가입	</a:t>
            </a:r>
            <a:endParaRPr xmlns:mc="http://schemas.openxmlformats.org/markup-compatibility/2006" xmlns:hp="http://schemas.haansoft.com/office/presentation/8.0" kumimoji="1" lang="ko-KR" altLang="en-US" sz="1000" b="0" i="0" mc:Ignorable="hp" hp:hslEmbossed="0">
              <a:solidFill>
                <a:schemeClr val="tx1"/>
              </a:solidFill>
              <a:latin typeface="돋움체"/>
              <a:ea typeface="돋움체"/>
              <a:cs typeface="+mn-cs"/>
            </a:endParaRPr>
          </a:p>
        </p:txBody>
      </p:sp>
      <p:sp>
        <p:nvSpPr>
          <p:cNvPr id="8203" name=""/>
          <p:cNvSpPr txBox="1"/>
          <p:nvPr/>
        </p:nvSpPr>
        <p:spPr>
          <a:xfrm>
            <a:off x="8340812" y="747564"/>
            <a:ext cx="1336383" cy="24442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000" b="0" i="0" baseline="0" mc:Ignorable="hp" hp:hslEmbossed="0">
                <a:solidFill>
                  <a:schemeClr val="tx1"/>
                </a:solidFill>
                <a:latin typeface="돋움체"/>
                <a:ea typeface="돋움체"/>
                <a:cs typeface="+mn-cs"/>
              </a:rPr>
              <a:t>2021.08.31</a:t>
            </a:r>
            <a:endParaRPr xmlns:mc="http://schemas.openxmlformats.org/markup-compatibility/2006" xmlns:hp="http://schemas.haansoft.com/office/presentation/8.0" kumimoji="1" lang="ko-KR" altLang="en-US" sz="1000" b="0" i="0" mc:Ignorable="hp" hp:hslEmbossed="0">
              <a:solidFill>
                <a:schemeClr val="tx1"/>
              </a:solidFill>
              <a:latin typeface="돋움체"/>
              <a:ea typeface="돋움체"/>
              <a:cs typeface="+mn-cs"/>
            </a:endParaRPr>
          </a:p>
        </p:txBody>
      </p:sp>
      <p:sp>
        <p:nvSpPr>
          <p:cNvPr id="8204" name=""/>
          <p:cNvSpPr txBox="1"/>
          <p:nvPr/>
        </p:nvSpPr>
        <p:spPr>
          <a:xfrm>
            <a:off x="8340812" y="991988"/>
            <a:ext cx="1336383" cy="24442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000" b="0" i="0" baseline="0" mc:Ignorable="hp" hp:hslEmbossed="0">
                <a:solidFill>
                  <a:schemeClr val="tx1"/>
                </a:solidFill>
                <a:latin typeface="돋움체"/>
                <a:ea typeface="돋움체"/>
                <a:cs typeface="+mn-cs"/>
              </a:rPr>
              <a:t>김주희</a:t>
            </a:r>
            <a:endParaRPr xmlns:mc="http://schemas.openxmlformats.org/markup-compatibility/2006" xmlns:hp="http://schemas.haansoft.com/office/presentation/8.0" kumimoji="1" lang="ko-KR" altLang="en-US" sz="1000" b="0" i="0" baseline="0" mc:Ignorable="hp" hp:hslEmbossed="0">
              <a:solidFill>
                <a:schemeClr val="tx1"/>
              </a:solidFill>
              <a:latin typeface="돋움체"/>
              <a:ea typeface="돋움체"/>
              <a:cs typeface="+mn-cs"/>
            </a:endParaRPr>
          </a:p>
        </p:txBody>
      </p:sp>
      <p:sp>
        <p:nvSpPr>
          <p:cNvPr id="8205" name=""/>
          <p:cNvSpPr txBox="1"/>
          <p:nvPr/>
        </p:nvSpPr>
        <p:spPr>
          <a:xfrm>
            <a:off x="1568137" y="1028493"/>
            <a:ext cx="2015794" cy="23642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000" b="0" i="0" baseline="0" mc:Ignorable="hp" hp:hslEmbossed="0">
                <a:solidFill>
                  <a:schemeClr val="tx1"/>
                </a:solidFill>
                <a:latin typeface="돋움체"/>
                <a:ea typeface="돋움체"/>
                <a:cs typeface="+mn-cs"/>
              </a:rPr>
              <a:t>P1</a:t>
            </a:r>
            <a:r>
              <a:rPr xmlns:mc="http://schemas.openxmlformats.org/markup-compatibility/2006" xmlns:hp="http://schemas.haansoft.com/office/presentation/8.0" kumimoji="1" lang="en-US" altLang="ko-KR" sz="1000" b="0" i="0" baseline="0" mc:Ignorable="hp" hp:hslEmbossed="0">
                <a:solidFill>
                  <a:schemeClr val="tx1"/>
                </a:solidFill>
                <a:latin typeface="돋움체"/>
                <a:ea typeface="돋움체"/>
                <a:cs typeface="+mn-cs"/>
              </a:rPr>
              <a:t>4</a:t>
            </a:r>
            <a:r>
              <a:rPr xmlns:mc="http://schemas.openxmlformats.org/markup-compatibility/2006" xmlns:hp="http://schemas.haansoft.com/office/presentation/8.0" kumimoji="1" lang="ko-KR" altLang="en-US" sz="1000" b="0" i="0" baseline="0" mc:Ignorable="hp" hp:hslEmbossed="0">
                <a:solidFill>
                  <a:schemeClr val="tx1"/>
                </a:solidFill>
                <a:latin typeface="돋움체"/>
                <a:ea typeface="돋움체"/>
                <a:cs typeface="+mn-cs"/>
              </a:rPr>
              <a:t>0</a:t>
            </a:r>
            <a:endParaRPr xmlns:mc="http://schemas.openxmlformats.org/markup-compatibility/2006" xmlns:hp="http://schemas.haansoft.com/office/presentation/8.0" kumimoji="1" lang="ko-KR" altLang="en-US" sz="1000" b="0" i="0" baseline="0" mc:Ignorable="hp" hp:hslEmbossed="0">
              <a:solidFill>
                <a:schemeClr val="tx1"/>
              </a:solidFill>
              <a:latin typeface="돋움체"/>
              <a:ea typeface="돋움체"/>
              <a:cs typeface="+mn-cs"/>
            </a:endParaRPr>
          </a:p>
        </p:txBody>
      </p:sp>
      <p:sp>
        <p:nvSpPr>
          <p:cNvPr id="8206" name=""/>
          <p:cNvSpPr txBox="1"/>
          <p:nvPr/>
        </p:nvSpPr>
        <p:spPr>
          <a:xfrm>
            <a:off x="4952074" y="1028493"/>
            <a:ext cx="2015793" cy="24604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000" b="0" i="0" baseline="0" mc:Ignorable="hp" hp:hslEmbossed="0">
                <a:solidFill>
                  <a:schemeClr val="tx1"/>
                </a:solidFill>
                <a:latin typeface="돋움체"/>
                <a:ea typeface="돋움체"/>
                <a:cs typeface="+mn-cs"/>
              </a:rPr>
              <a:t>개인 회원가입 화면</a:t>
            </a:r>
            <a:endParaRPr xmlns:mc="http://schemas.openxmlformats.org/markup-compatibility/2006" xmlns:hp="http://schemas.haansoft.com/office/presentation/8.0" kumimoji="1" lang="ko-KR" altLang="en-US" sz="1000" b="0" i="0" baseline="0" mc:Ignorable="hp" hp:hslEmbossed="0">
              <a:solidFill>
                <a:schemeClr val="tx1"/>
              </a:solidFill>
              <a:latin typeface="돋움체"/>
              <a:ea typeface="돋움체"/>
              <a:cs typeface="+mn-cs"/>
            </a:endParaRPr>
          </a:p>
        </p:txBody>
      </p:sp>
      <p:sp>
        <p:nvSpPr>
          <p:cNvPr id="8207" name=""/>
          <p:cNvSpPr txBox="1"/>
          <p:nvPr/>
        </p:nvSpPr>
        <p:spPr>
          <a:xfrm>
            <a:off x="4952074" y="746001"/>
            <a:ext cx="2015793" cy="24598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000" b="0" i="0" baseline="0" mc:Ignorable="hp" hp:hslEmbossed="0">
                <a:solidFill>
                  <a:schemeClr val="tx1"/>
                </a:solidFill>
                <a:latin typeface="돋움체"/>
                <a:ea typeface="돋움체"/>
                <a:cs typeface="+mn-cs"/>
              </a:rPr>
              <a:t>개인 회원가입	</a:t>
            </a:r>
            <a:endParaRPr xmlns:mc="http://schemas.openxmlformats.org/markup-compatibility/2006" xmlns:hp="http://schemas.haansoft.com/office/presentation/8.0" kumimoji="1" lang="ko-KR" altLang="en-US" sz="1000" b="0" i="0" mc:Ignorable="hp" hp:hslEmbossed="0">
              <a:solidFill>
                <a:schemeClr val="tx1"/>
              </a:solidFill>
              <a:latin typeface="돋움체"/>
              <a:ea typeface="돋움체"/>
              <a:cs typeface="+mn-cs"/>
            </a:endParaRPr>
          </a:p>
        </p:txBody>
      </p:sp>
      <p:sp>
        <p:nvSpPr>
          <p:cNvPr id="8208" name=""/>
          <p:cNvSpPr/>
          <p:nvPr/>
        </p:nvSpPr>
        <p:spPr>
          <a:xfrm>
            <a:off x="2055424" y="4299735"/>
            <a:ext cx="180960" cy="180960"/>
          </a:xfrm>
          <a:prstGeom prst="ellipse">
            <a:avLst/>
          </a:prstGeom>
          <a:solidFill>
            <a:srgbClr val="ffc000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ctr" anchorCtr="0">
            <a:prstTxWarp prst="textNoShape">
              <a:avLst/>
            </a:prstTxWarp>
            <a:noAutofit/>
          </a:bodyPr>
          <a:p>
            <a:pPr marL="0" lvl="0" indent="0" algn="ctr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800" b="1" i="0" baseline="0" mc:Ignorable="hp" hp:hslEmbossed="0">
                <a:solidFill>
                  <a:schemeClr val="bg1"/>
                </a:solidFill>
                <a:latin typeface="굴림"/>
                <a:ea typeface="굴림"/>
                <a:cs typeface="+mn-cs"/>
              </a:rPr>
              <a:t>7</a:t>
            </a:r>
            <a:endParaRPr xmlns:mc="http://schemas.openxmlformats.org/markup-compatibility/2006" xmlns:hp="http://schemas.haansoft.com/office/presentation/8.0" kumimoji="1" lang="ko-KR" altLang="en-US" sz="800" b="1" i="0" mc:Ignorable="hp" hp:hslEmbossed="0">
              <a:solidFill>
                <a:schemeClr val="bg1"/>
              </a:solidFill>
              <a:latin typeface="굴림"/>
              <a:ea typeface="굴림"/>
              <a:cs typeface="+mn-cs"/>
            </a:endParaRPr>
          </a:p>
        </p:txBody>
      </p:sp>
      <p:sp>
        <p:nvSpPr>
          <p:cNvPr id="8209" name=""/>
          <p:cNvSpPr txBox="1"/>
          <p:nvPr/>
        </p:nvSpPr>
        <p:spPr>
          <a:xfrm>
            <a:off x="488849" y="6455185"/>
            <a:ext cx="3241101" cy="14564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0" tIns="0" rIns="0" bIns="0" anchor="t" anchorCtr="0">
            <a:prstTxWarp prst="textNoShape">
              <a:avLst/>
            </a:prstTxWarp>
            <a:sp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en-US" altLang="ko-KR" sz="1000" b="0" i="0" baseline="0" mc:Ignorable="hp" hp:hslEmbossed="0">
                <a:solidFill>
                  <a:schemeClr val="tx1"/>
                </a:solidFill>
                <a:latin typeface="돋움"/>
                <a:ea typeface="돋움"/>
              </a:rPr>
              <a:t>petAm-</a:t>
            </a:r>
            <a:r>
              <a:rPr xmlns:mc="http://schemas.openxmlformats.org/markup-compatibility/2006" xmlns:hp="http://schemas.haansoft.com/office/presentation/8.0" kumimoji="1" lang="ko-KR" altLang="en-US" sz="1000" b="0" i="0" baseline="0" mc:Ignorable="hp" hp:hslEmbossed="0">
                <a:solidFill>
                  <a:schemeClr val="tx1"/>
                </a:solidFill>
                <a:latin typeface="돋움"/>
                <a:ea typeface="돋움"/>
              </a:rPr>
              <a:t>반려동물 관리 앱</a:t>
            </a:r>
            <a:endParaRPr xmlns:mc="http://schemas.openxmlformats.org/markup-compatibility/2006" xmlns:hp="http://schemas.haansoft.com/office/presentation/8.0" kumimoji="1" lang="ko-KR" altLang="en-US" sz="1000" b="0" i="0" baseline="0" mc:Ignorable="hp" hp:hslEmbossed="0">
              <a:solidFill>
                <a:schemeClr val="tx1"/>
              </a:solidFill>
              <a:latin typeface="돋움"/>
              <a:ea typeface="돋움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7" name=""/>
          <p:cNvPicPr/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1172949" y="1274537"/>
            <a:ext cx="5398112" cy="32411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pic>
        <p:nvPicPr>
          <p:cNvPr id="9218" name=""/>
          <p:cNvPicPr/>
          <p:nvPr/>
        </p:nvPicPr>
        <p:blipFill rotWithShape="1">
          <a:blip r:embed="rId3">
            <a:lum/>
          </a:blip>
          <a:srcRect t="24660"/>
          <a:stretch>
            <a:fillRect/>
          </a:stretch>
        </p:blipFill>
        <p:spPr>
          <a:xfrm>
            <a:off x="1172949" y="3937870"/>
            <a:ext cx="5398112" cy="244268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pic>
        <p:nvPicPr>
          <p:cNvPr id="9219" name=""/>
          <p:cNvPicPr/>
          <p:nvPr/>
        </p:nvPicPr>
        <p:blipFill rotWithShape="1">
          <a:blip r:embed="rId4">
            <a:lum/>
          </a:blip>
          <a:srcRect l="3180" t="39130" r="85490" b="13990"/>
          <a:stretch>
            <a:fillRect/>
          </a:stretch>
        </p:blipFill>
        <p:spPr>
          <a:xfrm>
            <a:off x="1352291" y="3787107"/>
            <a:ext cx="611090" cy="151896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sp>
        <p:nvSpPr>
          <p:cNvPr id="9220" name="TextBox 10"/>
          <p:cNvSpPr txBox="1">
            <a:spLocks noChangeArrowheads="1"/>
          </p:cNvSpPr>
          <p:nvPr/>
        </p:nvSpPr>
        <p:spPr>
          <a:xfrm>
            <a:off x="7185025" y="1520825"/>
            <a:ext cx="2376488" cy="4247317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kumimoji="1" sz="800" b="1">
                <a:solidFill>
                  <a:schemeClr val="tx1"/>
                </a:solidFill>
                <a:latin typeface="굴림"/>
                <a:ea typeface="굴림"/>
              </a:defRPr>
            </a:lvl1pPr>
            <a:lvl2pPr marL="742950" indent="-285750">
              <a:defRPr kumimoji="1" sz="800" b="1">
                <a:solidFill>
                  <a:schemeClr val="tx1"/>
                </a:solidFill>
                <a:latin typeface="굴림"/>
                <a:ea typeface="굴림"/>
              </a:defRPr>
            </a:lvl2pPr>
            <a:lvl3pPr marL="1143000" indent="-228600">
              <a:defRPr kumimoji="1" sz="800" b="1">
                <a:solidFill>
                  <a:schemeClr val="tx1"/>
                </a:solidFill>
                <a:latin typeface="굴림"/>
                <a:ea typeface="굴림"/>
              </a:defRPr>
            </a:lvl3pPr>
            <a:lvl4pPr marL="1600200" indent="-228600">
              <a:defRPr kumimoji="1" sz="800" b="1">
                <a:solidFill>
                  <a:schemeClr val="tx1"/>
                </a:solidFill>
                <a:latin typeface="굴림"/>
                <a:ea typeface="굴림"/>
              </a:defRPr>
            </a:lvl4pPr>
            <a:lvl5pPr marL="2057400" indent="-228600">
              <a:defRPr kumimoji="1" sz="800" b="1">
                <a:solidFill>
                  <a:schemeClr val="tx1"/>
                </a:solidFill>
                <a:latin typeface="굴림"/>
                <a:ea typeface="굴림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굴림"/>
                <a:ea typeface="굴림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굴림"/>
                <a:ea typeface="굴림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굴림"/>
                <a:ea typeface="굴림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굴림"/>
                <a:ea typeface="굴림"/>
              </a:defRPr>
            </a:lvl9pPr>
          </a:lstStyle>
          <a:p>
            <a:pPr marL="0" marR="0" lvl="0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1" lang="ko-KR" altLang="en-US" sz="90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병원이 회원가입하는 페이지</a:t>
            </a:r>
            <a:endParaRPr kumimoji="1" lang="ko-KR" altLang="en-US" sz="900" b="0" i="0" u="none" strike="noStrike" kern="1200" cap="none" spc="0" normalizeH="0" baseline="0">
              <a:solidFill>
                <a:schemeClr val="tx1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  <a:p>
            <a:pPr marL="0" marR="0" lvl="0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 kumimoji="1" lang="en-US" altLang="ko-KR" sz="900" b="0" i="0" u="none" strike="noStrike" kern="1200" cap="none" spc="0" normalizeH="0" baseline="0">
              <a:solidFill>
                <a:schemeClr val="tx1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  <a:p>
            <a:pPr marL="171450" marR="0" lvl="0" indent="-17145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Arial"/>
              <a:buChar char="•"/>
              <a:defRPr/>
            </a:pPr>
            <a:r>
              <a:rPr kumimoji="1" lang="en-US" altLang="ko-KR" sz="90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1 : </a:t>
            </a:r>
            <a:r>
              <a:rPr kumimoji="1" lang="ko-KR" altLang="en-US" sz="90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병원 이름 입력창</a:t>
            </a:r>
            <a:endParaRPr kumimoji="1" lang="ko-KR" altLang="en-US" sz="900" b="0" i="0" u="none" strike="noStrike" kern="1200" cap="none" spc="0" normalizeH="0" baseline="0">
              <a:solidFill>
                <a:schemeClr val="tx1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  <a:p>
            <a:pPr marL="360000" marR="0" lvl="1" indent="-17145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Arial"/>
              <a:buChar char="•"/>
              <a:defRPr/>
            </a:pPr>
            <a:endParaRPr kumimoji="1" lang="en-US" altLang="ko-KR" sz="900" b="0" i="0" u="none" strike="noStrike" kern="1200" cap="none" spc="0" normalizeH="0" baseline="0">
              <a:solidFill>
                <a:schemeClr val="tx1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  <a:p>
            <a:pPr marL="171450" marR="0" lvl="0" indent="-17145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Arial"/>
              <a:buChar char="•"/>
              <a:defRPr/>
            </a:pPr>
            <a:r>
              <a:rPr kumimoji="1" lang="en-US" altLang="ko-KR" sz="90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2 : </a:t>
            </a:r>
            <a:r>
              <a:rPr kumimoji="1" lang="ko-KR" altLang="en-US" sz="90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사업자 번호 입력창</a:t>
            </a:r>
            <a:endParaRPr kumimoji="1" lang="ko-KR" altLang="en-US" sz="900" b="0" i="0" u="none" strike="noStrike" kern="1200" cap="none" spc="0" normalizeH="0" baseline="0">
              <a:solidFill>
                <a:schemeClr val="tx1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  <a:p>
            <a:pPr marL="360000" marR="0" lvl="1" indent="-17145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Arial"/>
              <a:buChar char="•"/>
              <a:defRPr/>
            </a:pPr>
            <a:r>
              <a:rPr kumimoji="1" lang="ko-KR" altLang="en-US" sz="90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제한사항 </a:t>
            </a:r>
            <a:r>
              <a:rPr kumimoji="1" lang="en-US" altLang="ko-KR" sz="90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: </a:t>
            </a:r>
            <a:r>
              <a:rPr kumimoji="1" lang="ko-KR" altLang="en-US" sz="90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숫자만 입력</a:t>
            </a:r>
            <a:endParaRPr kumimoji="1" lang="ko-KR" altLang="en-US" sz="900" b="0" i="0" u="none" strike="noStrike" kern="1200" cap="none" spc="0" normalizeH="0" baseline="0">
              <a:solidFill>
                <a:schemeClr val="tx1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  <a:p>
            <a:pPr marL="360000" marR="0" lvl="1" indent="-17145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Arial"/>
              <a:buChar char="•"/>
              <a:defRPr/>
            </a:pPr>
            <a:endParaRPr kumimoji="1" lang="en-US" altLang="ko-KR" sz="900" b="0" i="0" u="none" strike="noStrike" kern="1200" cap="none" spc="0" normalizeH="0" baseline="0">
              <a:solidFill>
                <a:schemeClr val="tx1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  <a:p>
            <a:pPr marL="171450" marR="0" lvl="0" indent="-17145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Arial"/>
              <a:buChar char="•"/>
              <a:defRPr/>
            </a:pPr>
            <a:r>
              <a:rPr kumimoji="1" lang="en-US" altLang="ko-KR" sz="90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3 : </a:t>
            </a:r>
            <a:r>
              <a:rPr kumimoji="1" lang="ko-KR" altLang="en-US" sz="90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아이디 입력창</a:t>
            </a:r>
            <a:endParaRPr kumimoji="1" lang="ko-KR" altLang="en-US" sz="900" b="0" i="0" u="none" strike="noStrike" kern="1200" cap="none" spc="0" normalizeH="0" baseline="0">
              <a:solidFill>
                <a:schemeClr val="tx1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  <a:p>
            <a:pPr marL="360000" marR="0" lvl="1" indent="-17145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Arial"/>
              <a:buChar char="•"/>
              <a:defRPr/>
            </a:pPr>
            <a:r>
              <a:rPr kumimoji="1" lang="ko-KR" altLang="en-US" sz="90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제한사항 </a:t>
            </a:r>
            <a:r>
              <a:rPr kumimoji="1" lang="en-US" altLang="ko-KR" sz="90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: </a:t>
            </a:r>
            <a:r>
              <a:rPr kumimoji="1" lang="ko-KR" altLang="en-US" sz="90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영문과 숫자만 입력</a:t>
            </a:r>
            <a:endParaRPr kumimoji="1" lang="ko-KR" altLang="en-US" sz="900" b="0" i="0" u="none" strike="noStrike" kern="1200" cap="none" spc="0" normalizeH="0" baseline="0">
              <a:solidFill>
                <a:schemeClr val="tx1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  <a:p>
            <a:pPr marL="360000" marR="0" lvl="1" indent="-17145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Arial"/>
              <a:buChar char="•"/>
              <a:defRPr/>
            </a:pPr>
            <a:endParaRPr kumimoji="1" lang="en-US" altLang="ko-KR" sz="900" b="0" i="0" u="none" strike="noStrike" kern="1200" cap="none" spc="0" normalizeH="0" baseline="0">
              <a:solidFill>
                <a:schemeClr val="tx1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  <a:p>
            <a:pPr marL="171450" marR="0" lvl="0" indent="-17145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Arial"/>
              <a:buChar char="•"/>
              <a:defRPr/>
            </a:pPr>
            <a:r>
              <a:rPr kumimoji="1" lang="en-US" altLang="ko-KR" sz="90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4 : </a:t>
            </a:r>
            <a:r>
              <a:rPr kumimoji="1" lang="ko-KR" altLang="en-US" sz="90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비밀번호와 비밀번호 확인 입력창</a:t>
            </a:r>
            <a:endParaRPr kumimoji="1" lang="ko-KR" altLang="en-US" sz="900" b="0" i="0" u="none" strike="noStrike" kern="1200" cap="none" spc="0" normalizeH="0" baseline="0">
              <a:solidFill>
                <a:schemeClr val="tx1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  <a:p>
            <a:pPr marL="360000" marR="0" lvl="1" indent="-17145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Arial"/>
              <a:buChar char="•"/>
              <a:defRPr/>
            </a:pPr>
            <a:r>
              <a:rPr kumimoji="1" lang="ko-KR" altLang="en-US" sz="90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제한사항 </a:t>
            </a:r>
            <a:r>
              <a:rPr kumimoji="1" lang="en-US" altLang="ko-KR" sz="90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: </a:t>
            </a:r>
            <a:r>
              <a:rPr kumimoji="1" lang="ko-KR" altLang="en-US" sz="90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영문</a:t>
            </a:r>
            <a:r>
              <a:rPr kumimoji="1" lang="en-US" altLang="ko-KR" sz="90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, </a:t>
            </a:r>
            <a:r>
              <a:rPr kumimoji="1" lang="ko-KR" altLang="en-US" sz="90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숫자</a:t>
            </a:r>
            <a:r>
              <a:rPr kumimoji="1" lang="en-US" altLang="ko-KR" sz="90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, </a:t>
            </a:r>
            <a:r>
              <a:rPr kumimoji="1" lang="ko-KR" altLang="en-US" sz="90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특수문자를 사용하여 </a:t>
            </a:r>
            <a:r>
              <a:rPr kumimoji="1" lang="en-US" altLang="ko-KR" sz="90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8</a:t>
            </a:r>
            <a:r>
              <a:rPr kumimoji="1" lang="ko-KR" altLang="en-US" sz="90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자리 이상 입력</a:t>
            </a:r>
            <a:endParaRPr kumimoji="1" lang="ko-KR" altLang="en-US" sz="900" b="0" i="0" u="none" strike="noStrike" kern="1200" cap="none" spc="0" normalizeH="0" baseline="0">
              <a:solidFill>
                <a:schemeClr val="tx1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  <a:p>
            <a:pPr marL="360000" marR="0" lvl="1" indent="-17145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Arial"/>
              <a:buChar char="•"/>
              <a:defRPr/>
            </a:pPr>
            <a:endParaRPr kumimoji="1" lang="en-US" altLang="ko-KR" sz="900" b="0" i="0" u="none" strike="noStrike" kern="1200" cap="none" spc="0" normalizeH="0" baseline="0">
              <a:solidFill>
                <a:schemeClr val="tx1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  <a:p>
            <a:pPr marL="171450" marR="0" lvl="0" indent="-17145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Arial"/>
              <a:buChar char="•"/>
              <a:defRPr/>
            </a:pPr>
            <a:r>
              <a:rPr kumimoji="1" lang="en-US" altLang="ko-KR" sz="90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5 : </a:t>
            </a:r>
            <a:r>
              <a:rPr kumimoji="1" lang="ko-KR" altLang="en-US" sz="90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전화번호 입력창</a:t>
            </a:r>
            <a:endParaRPr kumimoji="1" lang="ko-KR" altLang="en-US" sz="900" b="0" i="0" u="none" strike="noStrike" kern="1200" cap="none" spc="0" normalizeH="0" baseline="0">
              <a:solidFill>
                <a:schemeClr val="tx1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  <a:p>
            <a:pPr marL="171450" marR="0" lvl="0" indent="-17145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Arial"/>
              <a:buChar char="•"/>
              <a:defRPr/>
            </a:pPr>
            <a:endParaRPr kumimoji="1" lang="en-US" altLang="ko-KR" sz="900" b="0" i="0" u="none" strike="noStrike" kern="1200" cap="none" spc="0" normalizeH="0" baseline="0">
              <a:solidFill>
                <a:schemeClr val="tx1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  <a:p>
            <a:pPr marL="171450" marR="0" lvl="0" indent="-17145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Arial"/>
              <a:buChar char="•"/>
              <a:defRPr/>
            </a:pPr>
            <a:r>
              <a:rPr kumimoji="1" lang="en-US" altLang="ko-KR" sz="90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6 : </a:t>
            </a:r>
            <a:r>
              <a:rPr kumimoji="1" lang="ko-KR" altLang="en-US" sz="90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운영시간 입력창</a:t>
            </a:r>
            <a:endParaRPr kumimoji="1" lang="ko-KR" altLang="en-US" sz="900" b="0" i="0" u="none" strike="noStrike" kern="1200" cap="none" spc="0" normalizeH="0" baseline="0">
              <a:solidFill>
                <a:schemeClr val="tx1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  <a:p>
            <a:pPr marL="360000" marR="0" lvl="1" indent="-17145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Arial"/>
              <a:buChar char="•"/>
              <a:defRPr/>
            </a:pPr>
            <a:r>
              <a:rPr kumimoji="1" lang="ko-KR" altLang="en-US" sz="90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제한사항 </a:t>
            </a:r>
            <a:r>
              <a:rPr kumimoji="1" lang="en-US" altLang="ko-KR" sz="90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:</a:t>
            </a:r>
            <a:r>
              <a:rPr kumimoji="1" lang="ko-KR" altLang="en-US" sz="90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 분은 </a:t>
            </a:r>
            <a:r>
              <a:rPr kumimoji="1" lang="en-US" altLang="ko-KR" sz="90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00</a:t>
            </a:r>
            <a:r>
              <a:rPr kumimoji="1" lang="ko-KR" altLang="en-US" sz="90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과 </a:t>
            </a:r>
            <a:r>
              <a:rPr kumimoji="1" lang="en-US" altLang="ko-KR" sz="90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30</a:t>
            </a:r>
            <a:r>
              <a:rPr kumimoji="1" lang="ko-KR" altLang="en-US" sz="90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분만 입력</a:t>
            </a:r>
            <a:endParaRPr kumimoji="1" lang="ko-KR" altLang="en-US" sz="900" b="0" i="0" u="none" strike="noStrike" kern="1200" cap="none" spc="0" normalizeH="0" baseline="0">
              <a:solidFill>
                <a:schemeClr val="tx1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  <a:p>
            <a:pPr marL="0" marR="0" lvl="0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 kumimoji="1" lang="en-US" altLang="ko-KR" sz="900" b="0" i="0" u="none" strike="noStrike" kern="1200" cap="none" spc="0" normalizeH="0" baseline="0">
              <a:solidFill>
                <a:schemeClr val="tx1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  <a:p>
            <a:pPr marL="171450" marR="0" lvl="0" indent="-17145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Arial"/>
              <a:buChar char="•"/>
              <a:defRPr/>
            </a:pPr>
            <a:r>
              <a:rPr kumimoji="1" lang="en-US" altLang="ko-KR" sz="90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7</a:t>
            </a:r>
            <a:r>
              <a:rPr kumimoji="1" lang="ko-KR" altLang="en-US" sz="90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 </a:t>
            </a:r>
            <a:r>
              <a:rPr kumimoji="1" lang="en-US" altLang="ko-KR" sz="90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:</a:t>
            </a:r>
            <a:r>
              <a:rPr kumimoji="1" lang="ko-KR" altLang="en-US" sz="90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 점심시간 입력창</a:t>
            </a:r>
            <a:endParaRPr kumimoji="1" lang="ko-KR" altLang="en-US" sz="900" b="0" i="0" u="none" strike="noStrike" kern="1200" cap="none" spc="0" normalizeH="0" baseline="0">
              <a:solidFill>
                <a:schemeClr val="tx1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  <a:p>
            <a:pPr marL="360000" marR="0" lvl="1" indent="-17145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Arial"/>
              <a:buChar char="•"/>
              <a:defRPr/>
            </a:pPr>
            <a:r>
              <a:rPr kumimoji="1" lang="ko-KR" altLang="en-US" sz="90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제한사항 </a:t>
            </a:r>
            <a:r>
              <a:rPr kumimoji="1" lang="en-US" altLang="ko-KR" sz="90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:</a:t>
            </a:r>
            <a:r>
              <a:rPr kumimoji="1" lang="ko-KR" altLang="en-US" sz="90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 분은 </a:t>
            </a:r>
            <a:r>
              <a:rPr kumimoji="1" lang="en-US" altLang="ko-KR" sz="90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00</a:t>
            </a:r>
            <a:r>
              <a:rPr kumimoji="1" lang="ko-KR" altLang="en-US" sz="90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과 </a:t>
            </a:r>
            <a:r>
              <a:rPr kumimoji="1" lang="en-US" altLang="ko-KR" sz="90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30</a:t>
            </a:r>
            <a:r>
              <a:rPr kumimoji="1" lang="ko-KR" altLang="en-US" sz="90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분만 입력</a:t>
            </a:r>
            <a:endParaRPr kumimoji="1" lang="ko-KR" altLang="en-US" sz="900" b="0" i="0" u="none" strike="noStrike" kern="1200" cap="none" spc="0" normalizeH="0" baseline="0">
              <a:solidFill>
                <a:schemeClr val="tx1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  <a:p>
            <a:pPr marL="171450" marR="0" lvl="0" indent="-17145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Arial"/>
              <a:buChar char="•"/>
              <a:defRPr/>
            </a:pPr>
            <a:r>
              <a:rPr kumimoji="1" lang="en-US" altLang="ko-KR" sz="90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8</a:t>
            </a:r>
            <a:r>
              <a:rPr kumimoji="1" lang="ko-KR" altLang="en-US" sz="90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 </a:t>
            </a:r>
            <a:r>
              <a:rPr kumimoji="1" lang="en-US" altLang="ko-KR" sz="90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:</a:t>
            </a:r>
            <a:r>
              <a:rPr kumimoji="1" lang="ko-KR" altLang="en-US" sz="90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 지번 주소 입력창</a:t>
            </a:r>
            <a:endParaRPr kumimoji="1" lang="ko-KR" altLang="en-US" sz="900" b="0" i="0" u="none" strike="noStrike" kern="1200" cap="none" spc="0" normalizeH="0" baseline="0">
              <a:solidFill>
                <a:schemeClr val="tx1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  <a:p>
            <a:pPr marL="171450" marR="0" lvl="0" indent="-17145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Arial"/>
              <a:buChar char="•"/>
              <a:defRPr/>
            </a:pPr>
            <a:endParaRPr kumimoji="1" lang="en-US" altLang="ko-KR" sz="900" b="0" i="0" u="none" strike="noStrike" kern="1200" cap="none" spc="0" normalizeH="0" baseline="0">
              <a:solidFill>
                <a:schemeClr val="tx1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  <a:p>
            <a:pPr marL="171450" marR="0" lvl="0" indent="-17145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Arial"/>
              <a:buChar char="•"/>
              <a:defRPr/>
            </a:pPr>
            <a:r>
              <a:rPr kumimoji="1" lang="en-US" altLang="ko-KR" sz="90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9</a:t>
            </a:r>
            <a:r>
              <a:rPr kumimoji="1" lang="ko-KR" altLang="en-US" sz="90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 </a:t>
            </a:r>
            <a:r>
              <a:rPr kumimoji="1" lang="en-US" altLang="ko-KR" sz="90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:</a:t>
            </a:r>
            <a:r>
              <a:rPr kumimoji="1" lang="ko-KR" altLang="en-US" sz="90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 도로명 주소 입력창</a:t>
            </a:r>
            <a:endParaRPr kumimoji="1" lang="ko-KR" altLang="en-US" sz="900" b="0" i="0" u="none" strike="noStrike" kern="1200" cap="none" spc="0" normalizeH="0" baseline="0">
              <a:solidFill>
                <a:schemeClr val="tx1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  <a:p>
            <a:pPr marL="171450" marR="0" lvl="0" indent="-17145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Arial"/>
              <a:buChar char="•"/>
              <a:defRPr/>
            </a:pPr>
            <a:endParaRPr kumimoji="1" lang="en-US" altLang="ko-KR" sz="900" b="0" i="0" u="none" strike="noStrike" kern="1200" cap="none" spc="0" normalizeH="0" baseline="0">
              <a:solidFill>
                <a:schemeClr val="tx1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  <a:p>
            <a:pPr marL="171450" marR="0" lvl="0" indent="-17145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Arial"/>
              <a:buChar char="•"/>
              <a:defRPr/>
            </a:pPr>
            <a:r>
              <a:rPr kumimoji="1" lang="en-US" altLang="ko-KR" sz="90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10</a:t>
            </a:r>
            <a:r>
              <a:rPr kumimoji="1" lang="ko-KR" altLang="en-US" sz="90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 </a:t>
            </a:r>
            <a:r>
              <a:rPr kumimoji="1" lang="en-US" altLang="ko-KR" sz="90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:</a:t>
            </a:r>
            <a:r>
              <a:rPr kumimoji="1" lang="ko-KR" altLang="en-US" sz="90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 우편번호 입력창</a:t>
            </a:r>
            <a:endParaRPr kumimoji="1" lang="ko-KR" altLang="en-US" sz="900" b="0" i="0" u="none" strike="noStrike" kern="1200" cap="none" spc="0" normalizeH="0" baseline="0">
              <a:solidFill>
                <a:schemeClr val="tx1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  <a:p>
            <a:pPr marL="360000" marR="0" lvl="1" indent="-17145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Arial"/>
              <a:buChar char="•"/>
              <a:defRPr/>
            </a:pPr>
            <a:endParaRPr kumimoji="1" lang="en-US" altLang="ko-KR" sz="900" b="0" i="0" u="none" strike="noStrike" kern="1200" cap="none" spc="0" normalizeH="0" baseline="0">
              <a:solidFill>
                <a:schemeClr val="tx1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  <a:p>
            <a:pPr marL="171450" marR="0" lvl="0" indent="-17145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Arial"/>
              <a:buChar char="•"/>
              <a:defRPr/>
            </a:pPr>
            <a:r>
              <a:rPr kumimoji="1" lang="en-US" altLang="ko-KR" sz="90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7 : </a:t>
            </a:r>
            <a:r>
              <a:rPr kumimoji="1" lang="ko-KR" altLang="en-US" sz="90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병원 회원가입 버튼</a:t>
            </a:r>
            <a:endParaRPr kumimoji="1" lang="ko-KR" altLang="en-US" sz="900" b="0" i="0" u="none" strike="noStrike" kern="1200" cap="none" spc="0" normalizeH="0" baseline="0">
              <a:solidFill>
                <a:schemeClr val="tx1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  <a:p>
            <a:pPr marL="360000" marR="0" lvl="1" indent="-17145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Arial"/>
              <a:buChar char="•"/>
              <a:defRPr/>
            </a:pPr>
            <a:r>
              <a:rPr kumimoji="1" lang="ko-KR" altLang="en-US" sz="90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클릭 이벤트 </a:t>
            </a:r>
            <a:r>
              <a:rPr kumimoji="1" lang="en-US" altLang="ko-KR" sz="90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:</a:t>
            </a:r>
            <a:r>
              <a:rPr kumimoji="1" lang="ko-KR" altLang="en-US" sz="90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 병원</a:t>
            </a:r>
            <a:r>
              <a:rPr kumimoji="1" lang="en-US" altLang="ko-KR" sz="90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 </a:t>
            </a:r>
            <a:r>
              <a:rPr kumimoji="1" lang="ko-KR" altLang="en-US" sz="90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회원 정보 등록 후 메인 페이지로 이동</a:t>
            </a:r>
            <a:endParaRPr kumimoji="1" lang="en-US" altLang="ko-KR" sz="900" b="0" i="0" u="none" strike="noStrike" kern="1200" cap="none" spc="0" normalizeH="0" baseline="0">
              <a:solidFill>
                <a:schemeClr val="tx1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9221" name=""/>
          <p:cNvSpPr/>
          <p:nvPr/>
        </p:nvSpPr>
        <p:spPr>
          <a:xfrm>
            <a:off x="2485554" y="2334791"/>
            <a:ext cx="179397" cy="180960"/>
          </a:xfrm>
          <a:prstGeom prst="ellipse">
            <a:avLst/>
          </a:prstGeom>
          <a:solidFill>
            <a:srgbClr val="ffc000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ctr" anchorCtr="0">
            <a:prstTxWarp prst="textNoShape">
              <a:avLst/>
            </a:prstTxWarp>
            <a:noAutofit/>
          </a:bodyPr>
          <a:p>
            <a:pPr marL="0" lvl="0" indent="0" algn="ctr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800" b="1" i="0" baseline="0" mc:Ignorable="hp" hp:hslEmbossed="0">
                <a:solidFill>
                  <a:schemeClr val="bg1"/>
                </a:solidFill>
                <a:latin typeface="굴림"/>
                <a:ea typeface="굴림"/>
                <a:cs typeface="+mn-cs"/>
              </a:rPr>
              <a:t>1</a:t>
            </a:r>
            <a:endParaRPr xmlns:mc="http://schemas.openxmlformats.org/markup-compatibility/2006" xmlns:hp="http://schemas.haansoft.com/office/presentation/8.0" kumimoji="1" lang="ko-KR" altLang="en-US" sz="800" b="1" i="0" mc:Ignorable="hp" hp:hslEmbossed="0">
              <a:solidFill>
                <a:schemeClr val="bg1"/>
              </a:solidFill>
              <a:latin typeface="굴림"/>
              <a:ea typeface="굴림"/>
              <a:cs typeface="+mn-cs"/>
            </a:endParaRPr>
          </a:p>
        </p:txBody>
      </p:sp>
      <p:sp>
        <p:nvSpPr>
          <p:cNvPr id="9222" name=""/>
          <p:cNvSpPr txBox="1"/>
          <p:nvPr/>
        </p:nvSpPr>
        <p:spPr>
          <a:xfrm>
            <a:off x="4799748" y="3275986"/>
            <a:ext cx="304707" cy="30476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noAutofit/>
          </a:bodyPr>
          <a:p>
            <a:pPr marL="0" lvl="0" indent="0" algn="l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800" b="1" i="0" baseline="0" mc:Ignorable="hp" hp:hslEmbossed="0">
              <a:solidFill>
                <a:schemeClr val="tx1"/>
              </a:solidFill>
              <a:latin typeface="굴림"/>
              <a:ea typeface="굴림"/>
              <a:cs typeface="+mn-cs"/>
            </a:endParaRPr>
          </a:p>
        </p:txBody>
      </p:sp>
      <p:sp>
        <p:nvSpPr>
          <p:cNvPr id="9223" name=""/>
          <p:cNvSpPr/>
          <p:nvPr/>
        </p:nvSpPr>
        <p:spPr>
          <a:xfrm>
            <a:off x="2485554" y="2666514"/>
            <a:ext cx="180960" cy="179341"/>
          </a:xfrm>
          <a:prstGeom prst="ellipse">
            <a:avLst/>
          </a:prstGeom>
          <a:solidFill>
            <a:srgbClr val="ffc000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ctr" anchorCtr="0">
            <a:prstTxWarp prst="textNoShape">
              <a:avLst/>
            </a:prstTxWarp>
            <a:noAutofit/>
          </a:bodyPr>
          <a:p>
            <a:pPr marL="0" lvl="0" indent="0" algn="ctr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800" b="1" i="0" baseline="0" mc:Ignorable="hp" hp:hslEmbossed="0">
                <a:solidFill>
                  <a:schemeClr val="bg1"/>
                </a:solidFill>
                <a:latin typeface="굴림"/>
                <a:ea typeface="굴림"/>
                <a:cs typeface="+mn-cs"/>
              </a:rPr>
              <a:t>2</a:t>
            </a:r>
            <a:endParaRPr xmlns:mc="http://schemas.openxmlformats.org/markup-compatibility/2006" xmlns:hp="http://schemas.haansoft.com/office/presentation/8.0" kumimoji="1" lang="ko-KR" altLang="en-US" sz="800" b="1" i="0" mc:Ignorable="hp" hp:hslEmbossed="0">
              <a:solidFill>
                <a:schemeClr val="bg1"/>
              </a:solidFill>
              <a:latin typeface="굴림"/>
              <a:ea typeface="굴림"/>
              <a:cs typeface="+mn-cs"/>
            </a:endParaRPr>
          </a:p>
        </p:txBody>
      </p:sp>
      <p:sp>
        <p:nvSpPr>
          <p:cNvPr id="9224" name=""/>
          <p:cNvSpPr/>
          <p:nvPr/>
        </p:nvSpPr>
        <p:spPr>
          <a:xfrm>
            <a:off x="2483991" y="2971278"/>
            <a:ext cx="180960" cy="180904"/>
          </a:xfrm>
          <a:prstGeom prst="ellipse">
            <a:avLst/>
          </a:prstGeom>
          <a:solidFill>
            <a:srgbClr val="ffc000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ctr" anchorCtr="0">
            <a:prstTxWarp prst="textNoShape">
              <a:avLst/>
            </a:prstTxWarp>
            <a:noAutofit/>
          </a:bodyPr>
          <a:p>
            <a:pPr marL="0" lvl="0" indent="0" algn="ctr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800" b="1" i="0" baseline="0" mc:Ignorable="hp" hp:hslEmbossed="0">
                <a:solidFill>
                  <a:schemeClr val="bg1"/>
                </a:solidFill>
                <a:latin typeface="굴림"/>
                <a:ea typeface="굴림"/>
                <a:cs typeface="+mn-cs"/>
              </a:rPr>
              <a:t>3</a:t>
            </a:r>
            <a:endParaRPr xmlns:mc="http://schemas.openxmlformats.org/markup-compatibility/2006" xmlns:hp="http://schemas.haansoft.com/office/presentation/8.0" kumimoji="1" lang="ko-KR" altLang="en-US" sz="800" b="1" i="0" mc:Ignorable="hp" hp:hslEmbossed="0">
              <a:solidFill>
                <a:schemeClr val="bg1"/>
              </a:solidFill>
              <a:latin typeface="굴림"/>
              <a:ea typeface="굴림"/>
              <a:cs typeface="+mn-cs"/>
            </a:endParaRPr>
          </a:p>
        </p:txBody>
      </p:sp>
      <p:sp>
        <p:nvSpPr>
          <p:cNvPr id="9225" name=""/>
          <p:cNvSpPr/>
          <p:nvPr/>
        </p:nvSpPr>
        <p:spPr>
          <a:xfrm>
            <a:off x="2483991" y="3307746"/>
            <a:ext cx="180960" cy="180960"/>
          </a:xfrm>
          <a:prstGeom prst="ellipse">
            <a:avLst/>
          </a:prstGeom>
          <a:solidFill>
            <a:srgbClr val="ffc000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ctr" anchorCtr="0">
            <a:prstTxWarp prst="textNoShape">
              <a:avLst/>
            </a:prstTxWarp>
            <a:noAutofit/>
          </a:bodyPr>
          <a:p>
            <a:pPr marL="0" lvl="0" indent="0" algn="ctr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800" b="1" i="0" baseline="0" mc:Ignorable="hp" hp:hslEmbossed="0">
                <a:solidFill>
                  <a:schemeClr val="bg1"/>
                </a:solidFill>
                <a:latin typeface="굴림"/>
                <a:ea typeface="굴림"/>
                <a:cs typeface="+mn-cs"/>
              </a:rPr>
              <a:t>4</a:t>
            </a:r>
            <a:endParaRPr xmlns:mc="http://schemas.openxmlformats.org/markup-compatibility/2006" xmlns:hp="http://schemas.haansoft.com/office/presentation/8.0" kumimoji="1" lang="ko-KR" altLang="en-US" sz="800" b="1" i="0" mc:Ignorable="hp" hp:hslEmbossed="0">
              <a:solidFill>
                <a:schemeClr val="bg1"/>
              </a:solidFill>
              <a:latin typeface="굴림"/>
              <a:ea typeface="굴림"/>
              <a:cs typeface="+mn-cs"/>
            </a:endParaRPr>
          </a:p>
        </p:txBody>
      </p:sp>
      <p:sp>
        <p:nvSpPr>
          <p:cNvPr id="9226" name=""/>
          <p:cNvSpPr/>
          <p:nvPr/>
        </p:nvSpPr>
        <p:spPr>
          <a:xfrm>
            <a:off x="2483991" y="3726768"/>
            <a:ext cx="180960" cy="180960"/>
          </a:xfrm>
          <a:prstGeom prst="ellipse">
            <a:avLst/>
          </a:prstGeom>
          <a:solidFill>
            <a:srgbClr val="ffc000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ctr" anchorCtr="0">
            <a:prstTxWarp prst="textNoShape">
              <a:avLst/>
            </a:prstTxWarp>
            <a:noAutofit/>
          </a:bodyPr>
          <a:p>
            <a:pPr marL="0" lvl="0" indent="0" algn="ctr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800" b="1" i="0" baseline="0" mc:Ignorable="hp" hp:hslEmbossed="0">
                <a:solidFill>
                  <a:schemeClr val="bg1"/>
                </a:solidFill>
                <a:latin typeface="굴림"/>
                <a:ea typeface="굴림"/>
                <a:cs typeface="+mn-cs"/>
              </a:rPr>
              <a:t>5</a:t>
            </a:r>
            <a:endParaRPr xmlns:mc="http://schemas.openxmlformats.org/markup-compatibility/2006" xmlns:hp="http://schemas.haansoft.com/office/presentation/8.0" kumimoji="1" lang="ko-KR" altLang="en-US" sz="800" b="1" i="0" mc:Ignorable="hp" hp:hslEmbossed="0">
              <a:solidFill>
                <a:schemeClr val="bg1"/>
              </a:solidFill>
              <a:latin typeface="굴림"/>
              <a:ea typeface="굴림"/>
              <a:cs typeface="+mn-cs"/>
            </a:endParaRPr>
          </a:p>
        </p:txBody>
      </p:sp>
      <p:sp>
        <p:nvSpPr>
          <p:cNvPr id="9227" name=""/>
          <p:cNvSpPr/>
          <p:nvPr/>
        </p:nvSpPr>
        <p:spPr>
          <a:xfrm>
            <a:off x="2483991" y="3993408"/>
            <a:ext cx="180960" cy="180960"/>
          </a:xfrm>
          <a:prstGeom prst="ellipse">
            <a:avLst/>
          </a:prstGeom>
          <a:solidFill>
            <a:srgbClr val="ffc000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ctr" anchorCtr="0">
            <a:prstTxWarp prst="textNoShape">
              <a:avLst/>
            </a:prstTxWarp>
            <a:noAutofit/>
          </a:bodyPr>
          <a:p>
            <a:pPr marL="0" lvl="0" indent="0" algn="ctr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800" b="1" i="0" baseline="0" mc:Ignorable="hp" hp:hslEmbossed="0">
                <a:solidFill>
                  <a:schemeClr val="bg1"/>
                </a:solidFill>
                <a:latin typeface="굴림"/>
                <a:ea typeface="굴림"/>
                <a:cs typeface="+mn-cs"/>
              </a:rPr>
              <a:t>6</a:t>
            </a:r>
            <a:endParaRPr xmlns:mc="http://schemas.openxmlformats.org/markup-compatibility/2006" xmlns:hp="http://schemas.haansoft.com/office/presentation/8.0" kumimoji="1" lang="ko-KR" altLang="en-US" sz="800" b="1" i="0" mc:Ignorable="hp" hp:hslEmbossed="0">
              <a:solidFill>
                <a:schemeClr val="bg1"/>
              </a:solidFill>
              <a:latin typeface="굴림"/>
              <a:ea typeface="굴림"/>
              <a:cs typeface="+mn-cs"/>
            </a:endParaRPr>
          </a:p>
        </p:txBody>
      </p:sp>
      <p:sp>
        <p:nvSpPr>
          <p:cNvPr id="9228" name=""/>
          <p:cNvSpPr txBox="1"/>
          <p:nvPr/>
        </p:nvSpPr>
        <p:spPr>
          <a:xfrm>
            <a:off x="1568137" y="747564"/>
            <a:ext cx="1336438" cy="24442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000" b="0" i="0" baseline="0" mc:Ignorable="hp" hp:hslEmbossed="0">
                <a:solidFill>
                  <a:schemeClr val="tx1"/>
                </a:solidFill>
                <a:latin typeface="돋움체"/>
                <a:ea typeface="돋움체"/>
                <a:cs typeface="+mn-cs"/>
              </a:rPr>
              <a:t>병원 회원가입	</a:t>
            </a:r>
            <a:endParaRPr xmlns:mc="http://schemas.openxmlformats.org/markup-compatibility/2006" xmlns:hp="http://schemas.haansoft.com/office/presentation/8.0" kumimoji="1" lang="ko-KR" altLang="en-US" sz="1000" b="0" i="0" mc:Ignorable="hp" hp:hslEmbossed="0">
              <a:solidFill>
                <a:schemeClr val="tx1"/>
              </a:solidFill>
              <a:latin typeface="돋움체"/>
              <a:ea typeface="돋움체"/>
              <a:cs typeface="+mn-cs"/>
            </a:endParaRPr>
          </a:p>
        </p:txBody>
      </p:sp>
      <p:sp>
        <p:nvSpPr>
          <p:cNvPr id="9229" name=""/>
          <p:cNvSpPr txBox="1"/>
          <p:nvPr/>
        </p:nvSpPr>
        <p:spPr>
          <a:xfrm>
            <a:off x="8340812" y="747564"/>
            <a:ext cx="1336383" cy="24442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000" b="0" i="0" baseline="0" mc:Ignorable="hp" hp:hslEmbossed="0">
                <a:solidFill>
                  <a:schemeClr val="tx1"/>
                </a:solidFill>
                <a:latin typeface="돋움체"/>
                <a:ea typeface="돋움체"/>
                <a:cs typeface="+mn-cs"/>
              </a:rPr>
              <a:t>2021.08.31</a:t>
            </a:r>
            <a:endParaRPr xmlns:mc="http://schemas.openxmlformats.org/markup-compatibility/2006" xmlns:hp="http://schemas.haansoft.com/office/presentation/8.0" kumimoji="1" lang="ko-KR" altLang="en-US" sz="1000" b="0" i="0" mc:Ignorable="hp" hp:hslEmbossed="0">
              <a:solidFill>
                <a:schemeClr val="tx1"/>
              </a:solidFill>
              <a:latin typeface="돋움체"/>
              <a:ea typeface="돋움체"/>
              <a:cs typeface="+mn-cs"/>
            </a:endParaRPr>
          </a:p>
        </p:txBody>
      </p:sp>
      <p:sp>
        <p:nvSpPr>
          <p:cNvPr id="9230" name=""/>
          <p:cNvSpPr txBox="1"/>
          <p:nvPr/>
        </p:nvSpPr>
        <p:spPr>
          <a:xfrm>
            <a:off x="8340812" y="991988"/>
            <a:ext cx="1336383" cy="24442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000" b="0" i="0" baseline="0" mc:Ignorable="hp" hp:hslEmbossed="0">
                <a:solidFill>
                  <a:schemeClr val="tx1"/>
                </a:solidFill>
                <a:latin typeface="돋움체"/>
                <a:ea typeface="돋움체"/>
                <a:cs typeface="+mn-cs"/>
              </a:rPr>
              <a:t>김주희</a:t>
            </a:r>
            <a:endParaRPr xmlns:mc="http://schemas.openxmlformats.org/markup-compatibility/2006" xmlns:hp="http://schemas.haansoft.com/office/presentation/8.0" kumimoji="1" lang="ko-KR" altLang="en-US" sz="1000" b="0" i="0" baseline="0" mc:Ignorable="hp" hp:hslEmbossed="0">
              <a:solidFill>
                <a:schemeClr val="tx1"/>
              </a:solidFill>
              <a:latin typeface="돋움체"/>
              <a:ea typeface="돋움체"/>
              <a:cs typeface="+mn-cs"/>
            </a:endParaRPr>
          </a:p>
        </p:txBody>
      </p:sp>
      <p:sp>
        <p:nvSpPr>
          <p:cNvPr id="9231" name=""/>
          <p:cNvSpPr txBox="1"/>
          <p:nvPr/>
        </p:nvSpPr>
        <p:spPr>
          <a:xfrm>
            <a:off x="1568137" y="1028493"/>
            <a:ext cx="2015794" cy="23642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000" b="0" i="0" baseline="0" mc:Ignorable="hp" hp:hslEmbossed="0">
                <a:solidFill>
                  <a:schemeClr val="tx1"/>
                </a:solidFill>
                <a:latin typeface="돋움체"/>
                <a:ea typeface="돋움체"/>
                <a:cs typeface="+mn-cs"/>
              </a:rPr>
              <a:t>P1</a:t>
            </a:r>
            <a:r>
              <a:rPr xmlns:mc="http://schemas.openxmlformats.org/markup-compatibility/2006" xmlns:hp="http://schemas.haansoft.com/office/presentation/8.0" kumimoji="1" lang="en-US" altLang="ko-KR" sz="1000" b="0" i="0" baseline="0" mc:Ignorable="hp" hp:hslEmbossed="0">
                <a:solidFill>
                  <a:schemeClr val="tx1"/>
                </a:solidFill>
                <a:latin typeface="돋움체"/>
                <a:ea typeface="돋움체"/>
                <a:cs typeface="+mn-cs"/>
              </a:rPr>
              <a:t>5</a:t>
            </a:r>
            <a:r>
              <a:rPr xmlns:mc="http://schemas.openxmlformats.org/markup-compatibility/2006" xmlns:hp="http://schemas.haansoft.com/office/presentation/8.0" kumimoji="1" lang="ko-KR" altLang="en-US" sz="1000" b="0" i="0" baseline="0" mc:Ignorable="hp" hp:hslEmbossed="0">
                <a:solidFill>
                  <a:schemeClr val="tx1"/>
                </a:solidFill>
                <a:latin typeface="돋움체"/>
                <a:ea typeface="돋움체"/>
                <a:cs typeface="+mn-cs"/>
              </a:rPr>
              <a:t>0</a:t>
            </a:r>
            <a:endParaRPr xmlns:mc="http://schemas.openxmlformats.org/markup-compatibility/2006" xmlns:hp="http://schemas.haansoft.com/office/presentation/8.0" kumimoji="1" lang="ko-KR" altLang="en-US" sz="1000" b="0" i="0" baseline="0" mc:Ignorable="hp" hp:hslEmbossed="0">
              <a:solidFill>
                <a:schemeClr val="tx1"/>
              </a:solidFill>
              <a:latin typeface="돋움체"/>
              <a:ea typeface="돋움체"/>
              <a:cs typeface="+mn-cs"/>
            </a:endParaRPr>
          </a:p>
        </p:txBody>
      </p:sp>
      <p:sp>
        <p:nvSpPr>
          <p:cNvPr id="9232" name=""/>
          <p:cNvSpPr txBox="1"/>
          <p:nvPr/>
        </p:nvSpPr>
        <p:spPr>
          <a:xfrm>
            <a:off x="4952074" y="1028493"/>
            <a:ext cx="2015793" cy="24604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000" b="0" i="0" baseline="0" mc:Ignorable="hp" hp:hslEmbossed="0">
                <a:solidFill>
                  <a:schemeClr val="tx1"/>
                </a:solidFill>
                <a:latin typeface="돋움체"/>
                <a:ea typeface="돋움체"/>
                <a:cs typeface="+mn-cs"/>
              </a:rPr>
              <a:t>병원 회원가입 화면</a:t>
            </a:r>
            <a:endParaRPr xmlns:mc="http://schemas.openxmlformats.org/markup-compatibility/2006" xmlns:hp="http://schemas.haansoft.com/office/presentation/8.0" kumimoji="1" lang="ko-KR" altLang="en-US" sz="1000" b="0" i="0" baseline="0" mc:Ignorable="hp" hp:hslEmbossed="0">
              <a:solidFill>
                <a:schemeClr val="tx1"/>
              </a:solidFill>
              <a:latin typeface="돋움체"/>
              <a:ea typeface="돋움체"/>
              <a:cs typeface="+mn-cs"/>
            </a:endParaRPr>
          </a:p>
        </p:txBody>
      </p:sp>
      <p:sp>
        <p:nvSpPr>
          <p:cNvPr id="9233" name=""/>
          <p:cNvSpPr txBox="1"/>
          <p:nvPr/>
        </p:nvSpPr>
        <p:spPr>
          <a:xfrm>
            <a:off x="4952074" y="746001"/>
            <a:ext cx="2015793" cy="24598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000" b="0" i="0" baseline="0" mc:Ignorable="hp" hp:hslEmbossed="0">
                <a:solidFill>
                  <a:schemeClr val="tx1"/>
                </a:solidFill>
                <a:latin typeface="돋움체"/>
                <a:ea typeface="돋움체"/>
                <a:cs typeface="+mn-cs"/>
              </a:rPr>
              <a:t>병원 회원가입	</a:t>
            </a:r>
            <a:endParaRPr xmlns:mc="http://schemas.openxmlformats.org/markup-compatibility/2006" xmlns:hp="http://schemas.haansoft.com/office/presentation/8.0" kumimoji="1" lang="ko-KR" altLang="en-US" sz="1000" b="0" i="0" mc:Ignorable="hp" hp:hslEmbossed="0">
              <a:solidFill>
                <a:schemeClr val="tx1"/>
              </a:solidFill>
              <a:latin typeface="돋움체"/>
              <a:ea typeface="돋움체"/>
              <a:cs typeface="+mn-cs"/>
            </a:endParaRPr>
          </a:p>
        </p:txBody>
      </p:sp>
      <p:sp>
        <p:nvSpPr>
          <p:cNvPr id="9234" name=""/>
          <p:cNvSpPr/>
          <p:nvPr/>
        </p:nvSpPr>
        <p:spPr>
          <a:xfrm>
            <a:off x="2483991" y="4307661"/>
            <a:ext cx="180960" cy="180960"/>
          </a:xfrm>
          <a:prstGeom prst="ellipse">
            <a:avLst/>
          </a:prstGeom>
          <a:solidFill>
            <a:srgbClr val="ffc000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ctr" anchorCtr="0">
            <a:prstTxWarp prst="textNoShape">
              <a:avLst/>
            </a:prstTxWarp>
            <a:noAutofit/>
          </a:bodyPr>
          <a:p>
            <a:pPr marL="0" lvl="0" indent="0" algn="ctr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800" b="1" i="0" baseline="0" mc:Ignorable="hp" hp:hslEmbossed="0">
                <a:solidFill>
                  <a:schemeClr val="bg1"/>
                </a:solidFill>
                <a:latin typeface="굴림"/>
                <a:ea typeface="굴림"/>
                <a:cs typeface="+mn-cs"/>
              </a:rPr>
              <a:t>7</a:t>
            </a:r>
            <a:endParaRPr xmlns:mc="http://schemas.openxmlformats.org/markup-compatibility/2006" xmlns:hp="http://schemas.haansoft.com/office/presentation/8.0" kumimoji="1" lang="ko-KR" altLang="en-US" sz="800" b="1" i="0" mc:Ignorable="hp" hp:hslEmbossed="0">
              <a:solidFill>
                <a:schemeClr val="bg1"/>
              </a:solidFill>
              <a:latin typeface="굴림"/>
              <a:ea typeface="굴림"/>
              <a:cs typeface="+mn-cs"/>
            </a:endParaRPr>
          </a:p>
        </p:txBody>
      </p:sp>
      <p:sp>
        <p:nvSpPr>
          <p:cNvPr id="9235" name=""/>
          <p:cNvSpPr/>
          <p:nvPr/>
        </p:nvSpPr>
        <p:spPr>
          <a:xfrm>
            <a:off x="2483991" y="4588646"/>
            <a:ext cx="180960" cy="180904"/>
          </a:xfrm>
          <a:prstGeom prst="ellipse">
            <a:avLst/>
          </a:prstGeom>
          <a:solidFill>
            <a:srgbClr val="ffc000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ctr" anchorCtr="0">
            <a:prstTxWarp prst="textNoShape">
              <a:avLst/>
            </a:prstTxWarp>
            <a:noAutofit/>
          </a:bodyPr>
          <a:p>
            <a:pPr marL="0" lvl="0" indent="0" algn="ctr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800" b="1" i="0" baseline="0" mc:Ignorable="hp" hp:hslEmbossed="0">
                <a:solidFill>
                  <a:schemeClr val="bg1"/>
                </a:solidFill>
                <a:latin typeface="굴림"/>
                <a:ea typeface="굴림"/>
                <a:cs typeface="+mn-cs"/>
              </a:rPr>
              <a:t>8</a:t>
            </a:r>
            <a:endParaRPr xmlns:mc="http://schemas.openxmlformats.org/markup-compatibility/2006" xmlns:hp="http://schemas.haansoft.com/office/presentation/8.0" kumimoji="1" lang="ko-KR" altLang="en-US" sz="800" b="1" i="0" mc:Ignorable="hp" hp:hslEmbossed="0">
              <a:solidFill>
                <a:schemeClr val="bg1"/>
              </a:solidFill>
              <a:latin typeface="굴림"/>
              <a:ea typeface="굴림"/>
              <a:cs typeface="+mn-cs"/>
            </a:endParaRPr>
          </a:p>
        </p:txBody>
      </p:sp>
      <p:sp>
        <p:nvSpPr>
          <p:cNvPr id="9236" name=""/>
          <p:cNvSpPr/>
          <p:nvPr/>
        </p:nvSpPr>
        <p:spPr>
          <a:xfrm>
            <a:off x="2483991" y="4866394"/>
            <a:ext cx="180960" cy="180960"/>
          </a:xfrm>
          <a:prstGeom prst="ellipse">
            <a:avLst/>
          </a:prstGeom>
          <a:solidFill>
            <a:srgbClr val="ffc000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ctr" anchorCtr="0">
            <a:prstTxWarp prst="textNoShape">
              <a:avLst/>
            </a:prstTxWarp>
            <a:noAutofit/>
          </a:bodyPr>
          <a:p>
            <a:pPr marL="0" lvl="0" indent="0" algn="ctr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800" b="1" i="0" baseline="0" mc:Ignorable="hp" hp:hslEmbossed="0">
                <a:solidFill>
                  <a:schemeClr val="bg1"/>
                </a:solidFill>
                <a:latin typeface="굴림"/>
                <a:ea typeface="굴림"/>
                <a:cs typeface="+mn-cs"/>
              </a:rPr>
              <a:t>9</a:t>
            </a:r>
            <a:endParaRPr xmlns:mc="http://schemas.openxmlformats.org/markup-compatibility/2006" xmlns:hp="http://schemas.haansoft.com/office/presentation/8.0" kumimoji="1" lang="ko-KR" altLang="en-US" sz="800" b="1" i="0" mc:Ignorable="hp" hp:hslEmbossed="0">
              <a:solidFill>
                <a:schemeClr val="bg1"/>
              </a:solidFill>
              <a:latin typeface="굴림"/>
              <a:ea typeface="굴림"/>
              <a:cs typeface="+mn-cs"/>
            </a:endParaRPr>
          </a:p>
        </p:txBody>
      </p:sp>
      <p:sp>
        <p:nvSpPr>
          <p:cNvPr id="9237" name=""/>
          <p:cNvSpPr/>
          <p:nvPr/>
        </p:nvSpPr>
        <p:spPr>
          <a:xfrm>
            <a:off x="2474446" y="5194937"/>
            <a:ext cx="180960" cy="180960"/>
          </a:xfrm>
          <a:prstGeom prst="ellipse">
            <a:avLst/>
          </a:prstGeom>
          <a:solidFill>
            <a:srgbClr val="ffc000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ctr" anchorCtr="0">
            <a:prstTxWarp prst="textNoShape">
              <a:avLst/>
            </a:prstTxWarp>
            <a:noAutofit/>
          </a:bodyPr>
          <a:p>
            <a:pPr marL="0" lvl="0" indent="0" algn="ctr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800" b="1" i="0" baseline="0" mc:Ignorable="hp" hp:hslEmbossed="0">
                <a:solidFill>
                  <a:schemeClr val="bg1"/>
                </a:solidFill>
                <a:latin typeface="굴림"/>
                <a:ea typeface="굴림"/>
                <a:cs typeface="+mn-cs"/>
              </a:rPr>
              <a:t>10</a:t>
            </a:r>
            <a:endParaRPr xmlns:mc="http://schemas.openxmlformats.org/markup-compatibility/2006" xmlns:hp="http://schemas.haansoft.com/office/presentation/8.0" kumimoji="1" lang="ko-KR" altLang="en-US" sz="800" b="1" i="0" mc:Ignorable="hp" hp:hslEmbossed="0">
              <a:solidFill>
                <a:schemeClr val="bg1"/>
              </a:solidFill>
              <a:latin typeface="굴림"/>
              <a:ea typeface="굴림"/>
              <a:cs typeface="+mn-cs"/>
            </a:endParaRPr>
          </a:p>
        </p:txBody>
      </p:sp>
      <p:sp>
        <p:nvSpPr>
          <p:cNvPr id="9238" name=""/>
          <p:cNvSpPr/>
          <p:nvPr/>
        </p:nvSpPr>
        <p:spPr>
          <a:xfrm>
            <a:off x="2483991" y="5472684"/>
            <a:ext cx="180960" cy="180960"/>
          </a:xfrm>
          <a:prstGeom prst="ellipse">
            <a:avLst/>
          </a:prstGeom>
          <a:solidFill>
            <a:srgbClr val="ffc000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ctr" anchorCtr="0">
            <a:prstTxWarp prst="textNoShape">
              <a:avLst/>
            </a:prstTxWarp>
            <a:noAutofit/>
          </a:bodyPr>
          <a:p>
            <a:pPr marL="0" lvl="0" indent="0" algn="ctr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800" b="1" i="0" baseline="0" mc:Ignorable="hp" hp:hslEmbossed="0">
                <a:solidFill>
                  <a:schemeClr val="bg1"/>
                </a:solidFill>
                <a:latin typeface="굴림"/>
                <a:ea typeface="굴림"/>
                <a:cs typeface="+mn-cs"/>
              </a:rPr>
              <a:t>11</a:t>
            </a:r>
            <a:endParaRPr xmlns:mc="http://schemas.openxmlformats.org/markup-compatibility/2006" xmlns:hp="http://schemas.haansoft.com/office/presentation/8.0" kumimoji="1" lang="ko-KR" altLang="en-US" sz="800" b="1" i="0" mc:Ignorable="hp" hp:hslEmbossed="0">
              <a:solidFill>
                <a:schemeClr val="bg1"/>
              </a:solidFill>
              <a:latin typeface="굴림"/>
              <a:ea typeface="굴림"/>
              <a:cs typeface="+mn-cs"/>
            </a:endParaRPr>
          </a:p>
        </p:txBody>
      </p:sp>
      <p:sp>
        <p:nvSpPr>
          <p:cNvPr id="9239" name=""/>
          <p:cNvSpPr txBox="1"/>
          <p:nvPr/>
        </p:nvSpPr>
        <p:spPr>
          <a:xfrm>
            <a:off x="488849" y="6455185"/>
            <a:ext cx="3241101" cy="14564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0" tIns="0" rIns="0" bIns="0" anchor="t" anchorCtr="0">
            <a:prstTxWarp prst="textNoShape">
              <a:avLst/>
            </a:prstTxWarp>
            <a:sp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en-US" altLang="ko-KR" sz="1000" b="0" i="0" baseline="0" mc:Ignorable="hp" hp:hslEmbossed="0">
                <a:solidFill>
                  <a:schemeClr val="tx1"/>
                </a:solidFill>
                <a:latin typeface="돋움"/>
                <a:ea typeface="돋움"/>
              </a:rPr>
              <a:t>petAm-</a:t>
            </a:r>
            <a:r>
              <a:rPr xmlns:mc="http://schemas.openxmlformats.org/markup-compatibility/2006" xmlns:hp="http://schemas.haansoft.com/office/presentation/8.0" kumimoji="1" lang="ko-KR" altLang="en-US" sz="1000" b="0" i="0" baseline="0" mc:Ignorable="hp" hp:hslEmbossed="0">
                <a:solidFill>
                  <a:schemeClr val="tx1"/>
                </a:solidFill>
                <a:latin typeface="돋움"/>
                <a:ea typeface="돋움"/>
              </a:rPr>
              <a:t>반려동물 관리 앱</a:t>
            </a:r>
            <a:endParaRPr xmlns:mc="http://schemas.openxmlformats.org/markup-compatibility/2006" xmlns:hp="http://schemas.haansoft.com/office/presentation/8.0" kumimoji="1" lang="ko-KR" altLang="en-US" sz="1000" b="0" i="0" baseline="0" mc:Ignorable="hp" hp:hslEmbossed="0">
              <a:solidFill>
                <a:schemeClr val="tx1"/>
              </a:solidFill>
              <a:latin typeface="돋움"/>
              <a:ea typeface="돋움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63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02042" y="1480532"/>
            <a:ext cx="6718879" cy="4108615"/>
          </a:xfrm>
          <a:prstGeom prst="rect">
            <a:avLst/>
          </a:prstGeom>
        </p:spPr>
      </p:pic>
      <p:sp>
        <p:nvSpPr>
          <p:cNvPr id="6146" name=""/>
          <p:cNvSpPr txBox="1"/>
          <p:nvPr/>
        </p:nvSpPr>
        <p:spPr>
          <a:xfrm>
            <a:off x="1568137" y="747564"/>
            <a:ext cx="1336438" cy="24442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000" b="0" i="0" baseline="0" mc:Ignorable="hp" hp:hslEmbossed="0">
                <a:solidFill>
                  <a:schemeClr val="tx1"/>
                </a:solidFill>
                <a:latin typeface="돋움체"/>
                <a:ea typeface="돋움체"/>
                <a:cs typeface="+mn-cs"/>
              </a:rPr>
              <a:t>회원정보 수정</a:t>
            </a:r>
            <a:r>
              <a:rPr xmlns:mc="http://schemas.openxmlformats.org/markup-compatibility/2006" xmlns:hp="http://schemas.haansoft.com/office/presentation/8.0" kumimoji="1" lang="en-US" altLang="ko-KR" sz="1000" b="0" i="0" baseline="0" mc:Ignorable="hp" hp:hslEmbossed="0">
                <a:solidFill>
                  <a:schemeClr val="tx1"/>
                </a:solidFill>
                <a:latin typeface="돋움체"/>
                <a:ea typeface="돋움체"/>
                <a:cs typeface="+mn-cs"/>
              </a:rPr>
              <a:t>(</a:t>
            </a:r>
            <a:r>
              <a:rPr xmlns:mc="http://schemas.openxmlformats.org/markup-compatibility/2006" xmlns:hp="http://schemas.haansoft.com/office/presentation/8.0" kumimoji="1" lang="ko-KR" altLang="en-US" sz="1000" b="0" i="0" baseline="0" mc:Ignorable="hp" hp:hslEmbossed="0">
                <a:solidFill>
                  <a:schemeClr val="tx1"/>
                </a:solidFill>
                <a:latin typeface="돋움체"/>
                <a:ea typeface="돋움체"/>
                <a:cs typeface="+mn-cs"/>
              </a:rPr>
              <a:t>개인</a:t>
            </a:r>
            <a:r>
              <a:rPr xmlns:mc="http://schemas.openxmlformats.org/markup-compatibility/2006" xmlns:hp="http://schemas.haansoft.com/office/presentation/8.0" kumimoji="1" lang="en-US" altLang="ko-KR" sz="1000" b="0" i="0" baseline="0" mc:Ignorable="hp" hp:hslEmbossed="0">
                <a:solidFill>
                  <a:schemeClr val="tx1"/>
                </a:solidFill>
                <a:latin typeface="돋움체"/>
                <a:ea typeface="돋움체"/>
                <a:cs typeface="+mn-cs"/>
              </a:rPr>
              <a:t>)</a:t>
            </a:r>
            <a:endParaRPr xmlns:mc="http://schemas.openxmlformats.org/markup-compatibility/2006" xmlns:hp="http://schemas.haansoft.com/office/presentation/8.0" kumimoji="1" lang="en-US" altLang="ko-KR" sz="1000" b="0" i="0" baseline="0" mc:Ignorable="hp" hp:hslEmbossed="0">
              <a:solidFill>
                <a:schemeClr val="tx1"/>
              </a:solidFill>
              <a:latin typeface="돋움체"/>
              <a:ea typeface="돋움체"/>
              <a:cs typeface="+mn-cs"/>
            </a:endParaRPr>
          </a:p>
        </p:txBody>
      </p:sp>
      <p:sp>
        <p:nvSpPr>
          <p:cNvPr id="6147" name=""/>
          <p:cNvSpPr txBox="1"/>
          <p:nvPr/>
        </p:nvSpPr>
        <p:spPr>
          <a:xfrm>
            <a:off x="8340812" y="747564"/>
            <a:ext cx="1336383" cy="24442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000" b="0" i="0" baseline="0" mc:Ignorable="hp" hp:hslEmbossed="0">
                <a:solidFill>
                  <a:schemeClr val="tx1"/>
                </a:solidFill>
                <a:latin typeface="돋움체"/>
                <a:ea typeface="돋움체"/>
                <a:cs typeface="+mn-cs"/>
              </a:rPr>
              <a:t>2021.0</a:t>
            </a:r>
            <a:r>
              <a:rPr xmlns:mc="http://schemas.openxmlformats.org/markup-compatibility/2006" xmlns:hp="http://schemas.haansoft.com/office/presentation/8.0" kumimoji="1" lang="en-US" altLang="ko-KR" sz="1000" b="0" i="0" baseline="0" mc:Ignorable="hp" hp:hslEmbossed="0">
                <a:solidFill>
                  <a:schemeClr val="tx1"/>
                </a:solidFill>
                <a:latin typeface="돋움체"/>
                <a:ea typeface="돋움체"/>
                <a:cs typeface="+mn-cs"/>
              </a:rPr>
              <a:t>8</a:t>
            </a:r>
            <a:r>
              <a:rPr xmlns:mc="http://schemas.openxmlformats.org/markup-compatibility/2006" xmlns:hp="http://schemas.haansoft.com/office/presentation/8.0" kumimoji="1" lang="ko-KR" altLang="en-US" sz="1000" b="0" i="0" baseline="0" mc:Ignorable="hp" hp:hslEmbossed="0">
                <a:solidFill>
                  <a:schemeClr val="tx1"/>
                </a:solidFill>
                <a:latin typeface="돋움체"/>
                <a:ea typeface="돋움체"/>
                <a:cs typeface="+mn-cs"/>
              </a:rPr>
              <a:t>.</a:t>
            </a:r>
            <a:r>
              <a:rPr xmlns:mc="http://schemas.openxmlformats.org/markup-compatibility/2006" xmlns:hp="http://schemas.haansoft.com/office/presentation/8.0" kumimoji="1" lang="en-US" altLang="ko-KR" sz="1000" b="0" i="0" baseline="0" mc:Ignorable="hp" hp:hslEmbossed="0">
                <a:solidFill>
                  <a:schemeClr val="tx1"/>
                </a:solidFill>
                <a:latin typeface="돋움체"/>
                <a:ea typeface="돋움체"/>
                <a:cs typeface="+mn-cs"/>
              </a:rPr>
              <a:t>31</a:t>
            </a:r>
            <a:endParaRPr xmlns:mc="http://schemas.openxmlformats.org/markup-compatibility/2006" xmlns:hp="http://schemas.haansoft.com/office/presentation/8.0" kumimoji="1" lang="en-US" altLang="ko-KR" sz="1000" b="0" i="0" baseline="0" mc:Ignorable="hp" hp:hslEmbossed="0">
              <a:solidFill>
                <a:schemeClr val="tx1"/>
              </a:solidFill>
              <a:latin typeface="돋움체"/>
              <a:ea typeface="돋움체"/>
              <a:cs typeface="+mn-cs"/>
            </a:endParaRPr>
          </a:p>
        </p:txBody>
      </p:sp>
      <p:sp>
        <p:nvSpPr>
          <p:cNvPr id="6148" name=""/>
          <p:cNvSpPr txBox="1"/>
          <p:nvPr/>
        </p:nvSpPr>
        <p:spPr>
          <a:xfrm>
            <a:off x="8340812" y="991988"/>
            <a:ext cx="1336384" cy="23483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000" b="0" i="0" baseline="0" mc:Ignorable="hp" hp:hslEmbossed="0">
                <a:solidFill>
                  <a:schemeClr val="tx1"/>
                </a:solidFill>
                <a:latin typeface="돋움체"/>
                <a:ea typeface="돋움체"/>
                <a:cs typeface="+mn-cs"/>
              </a:rPr>
              <a:t>안현서</a:t>
            </a:r>
            <a:endParaRPr xmlns:mc="http://schemas.openxmlformats.org/markup-compatibility/2006" xmlns:hp="http://schemas.haansoft.com/office/presentation/8.0" kumimoji="1" lang="ko-KR" altLang="en-US" sz="1000" b="0" i="0" baseline="0" mc:Ignorable="hp" hp:hslEmbossed="0">
              <a:solidFill>
                <a:schemeClr val="tx1"/>
              </a:solidFill>
              <a:latin typeface="돋움체"/>
              <a:ea typeface="돋움체"/>
              <a:cs typeface="+mn-cs"/>
            </a:endParaRPr>
          </a:p>
        </p:txBody>
      </p:sp>
      <p:sp>
        <p:nvSpPr>
          <p:cNvPr id="6149" name="TextBox 10"/>
          <p:cNvSpPr txBox="1">
            <a:spLocks noChangeArrowheads="1"/>
          </p:cNvSpPr>
          <p:nvPr/>
        </p:nvSpPr>
        <p:spPr>
          <a:xfrm>
            <a:off x="7185025" y="1520824"/>
            <a:ext cx="2376488" cy="4458971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kumimoji="1" sz="800" b="1">
                <a:solidFill>
                  <a:schemeClr val="tx1"/>
                </a:solidFill>
                <a:latin typeface="굴림"/>
                <a:ea typeface="굴림"/>
              </a:defRPr>
            </a:lvl1pPr>
            <a:lvl2pPr marL="742950" indent="-285750">
              <a:defRPr kumimoji="1" sz="800" b="1">
                <a:solidFill>
                  <a:schemeClr val="tx1"/>
                </a:solidFill>
                <a:latin typeface="굴림"/>
                <a:ea typeface="굴림"/>
              </a:defRPr>
            </a:lvl2pPr>
            <a:lvl3pPr marL="1143000" indent="-228600">
              <a:defRPr kumimoji="1" sz="800" b="1">
                <a:solidFill>
                  <a:schemeClr val="tx1"/>
                </a:solidFill>
                <a:latin typeface="굴림"/>
                <a:ea typeface="굴림"/>
              </a:defRPr>
            </a:lvl3pPr>
            <a:lvl4pPr marL="1600200" indent="-228600">
              <a:defRPr kumimoji="1" sz="800" b="1">
                <a:solidFill>
                  <a:schemeClr val="tx1"/>
                </a:solidFill>
                <a:latin typeface="굴림"/>
                <a:ea typeface="굴림"/>
              </a:defRPr>
            </a:lvl4pPr>
            <a:lvl5pPr marL="2057400" indent="-228600">
              <a:defRPr kumimoji="1" sz="800" b="1">
                <a:solidFill>
                  <a:schemeClr val="tx1"/>
                </a:solidFill>
                <a:latin typeface="굴림"/>
                <a:ea typeface="굴림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굴림"/>
                <a:ea typeface="굴림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굴림"/>
                <a:ea typeface="굴림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굴림"/>
                <a:ea typeface="굴림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굴림"/>
                <a:ea typeface="굴림"/>
              </a:defRPr>
            </a:lvl9pPr>
          </a:lstStyle>
          <a:p>
            <a:pPr marL="0" marR="0" lvl="0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1" lang="ko-KR" altLang="en-US" sz="100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개인정보를 수정할 수 있는 페이지</a:t>
            </a:r>
            <a:endParaRPr kumimoji="1" lang="ko-KR" altLang="en-US" sz="1000" b="0" i="0" u="none" strike="noStrike" kern="1200" cap="none" spc="0" normalizeH="0" baseline="0">
              <a:solidFill>
                <a:schemeClr val="tx1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  <a:p>
            <a:pPr marL="0" marR="0" lvl="0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 kumimoji="1" lang="en-US" altLang="ko-KR" sz="1000" b="0" i="0" u="none" strike="noStrike" kern="1200" cap="none" spc="0" normalizeH="0" baseline="0">
              <a:solidFill>
                <a:schemeClr val="tx1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  <a:p>
            <a:pPr marL="171450" marR="0" lvl="0" indent="-17145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Arial"/>
              <a:buChar char="•"/>
              <a:defRPr/>
            </a:pPr>
            <a:r>
              <a:rPr kumimoji="1" lang="en-US" altLang="ko-KR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1 : </a:t>
            </a:r>
            <a:r>
              <a:rPr kumimoji="1" lang="ko-KR" altLang="en-US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이메일을 확인할 수 있음</a:t>
            </a:r>
            <a:endParaRPr kumimoji="1" lang="ko-KR" altLang="en-US" sz="950" b="0" i="0" u="none" strike="noStrike" kern="1200" cap="none" spc="0" normalizeH="0" baseline="0">
              <a:solidFill>
                <a:schemeClr val="tx1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  <a:p>
            <a:pPr marL="360000" marR="0" lvl="1" indent="-17145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Arial"/>
              <a:buChar char="•"/>
              <a:defRPr/>
            </a:pPr>
            <a:r>
              <a:rPr kumimoji="1" lang="ko-KR" altLang="en-US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제한사항 </a:t>
            </a:r>
            <a:r>
              <a:rPr kumimoji="1" lang="en-US" altLang="ko-KR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: </a:t>
            </a:r>
            <a:r>
              <a:rPr kumimoji="1" lang="ko-KR" altLang="en-US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변경할 수 없음</a:t>
            </a:r>
            <a:endParaRPr kumimoji="1" lang="ko-KR" altLang="en-US" sz="950" b="0" i="0" u="none" strike="noStrike" kern="1200" cap="none" spc="0" normalizeH="0" baseline="0">
              <a:solidFill>
                <a:schemeClr val="tx1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  <a:p>
            <a:pPr marL="0" marR="0" lvl="0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 kumimoji="1" lang="en-US" altLang="ko-KR" sz="950" b="0" i="0" u="none" strike="noStrike" kern="1200" cap="none" spc="0" normalizeH="0" baseline="0">
              <a:solidFill>
                <a:schemeClr val="tx1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  <a:p>
            <a:pPr marL="171450" marR="0" lvl="0" indent="-17145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Arial"/>
              <a:buChar char="•"/>
              <a:defRPr/>
            </a:pPr>
            <a:r>
              <a:rPr kumimoji="1" lang="en-US" altLang="ko-KR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2 : </a:t>
            </a:r>
            <a:r>
              <a:rPr kumimoji="1" lang="ko-KR" altLang="en-US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아이디를 확인할 수 있음</a:t>
            </a:r>
            <a:endParaRPr kumimoji="1" lang="ko-KR" altLang="en-US" sz="950" b="0" i="0" u="none" strike="noStrike" kern="1200" cap="none" spc="0" normalizeH="0" baseline="0">
              <a:solidFill>
                <a:schemeClr val="tx1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  <a:p>
            <a:pPr marL="360000" marR="0" lvl="1" indent="-17145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Arial"/>
              <a:buChar char="•"/>
              <a:defRPr/>
            </a:pPr>
            <a:r>
              <a:rPr kumimoji="1" lang="ko-KR" altLang="en-US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제한사항 </a:t>
            </a:r>
            <a:r>
              <a:rPr kumimoji="1" lang="en-US" altLang="ko-KR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:</a:t>
            </a:r>
            <a:r>
              <a:rPr kumimoji="1" lang="ko-KR" altLang="en-US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 변경할 수 없음</a:t>
            </a:r>
            <a:endParaRPr kumimoji="1" lang="ko-KR" altLang="en-US" sz="950" b="0" i="0" u="none" strike="noStrike" kern="1200" cap="none" spc="0" normalizeH="0" baseline="0">
              <a:solidFill>
                <a:schemeClr val="tx1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  <a:p>
            <a:pPr marL="0" marR="0" lvl="0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 kumimoji="1" lang="en-US" altLang="ko-KR" sz="950" b="0" i="0" u="none" strike="noStrike" kern="1200" cap="none" spc="0" normalizeH="0" baseline="0">
              <a:solidFill>
                <a:schemeClr val="tx1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  <a:p>
            <a:pPr marL="171450" marR="0" lvl="0" indent="-17145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Arial"/>
              <a:buChar char="•"/>
              <a:defRPr/>
            </a:pPr>
            <a:r>
              <a:rPr kumimoji="1" lang="en-US" altLang="ko-KR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3 : </a:t>
            </a:r>
            <a:r>
              <a:rPr kumimoji="1" lang="ko-KR" altLang="en-US" sz="100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사용자 이름을 확인하고 변경할 수 있음</a:t>
            </a:r>
            <a:endParaRPr kumimoji="1" lang="ko-KR" altLang="en-US" sz="1000" b="0" i="0" u="none" strike="noStrike" kern="1200" cap="none" spc="0" normalizeH="0" baseline="0">
              <a:solidFill>
                <a:schemeClr val="tx1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  <a:p>
            <a:pPr marL="171450" marR="0" lvl="0" indent="-17145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Arial"/>
              <a:buChar char="•"/>
              <a:defRPr/>
            </a:pPr>
            <a:endParaRPr kumimoji="1" lang="ko-KR" altLang="en-US" sz="1000" b="0" i="0" u="none" strike="noStrike" kern="1200" cap="none" spc="0" normalizeH="0" baseline="0">
              <a:solidFill>
                <a:schemeClr val="tx1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  <a:p>
            <a:pPr marL="171450" marR="0" lvl="0" indent="-17145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Arial"/>
              <a:buChar char="•"/>
              <a:defRPr/>
            </a:pPr>
            <a:r>
              <a:rPr kumimoji="1" lang="en-US" altLang="ko-KR" sz="100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4</a:t>
            </a:r>
            <a:r>
              <a:rPr kumimoji="1" lang="ko-KR" altLang="en-US" sz="100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 </a:t>
            </a:r>
            <a:r>
              <a:rPr kumimoji="1" lang="en-US" altLang="ko-KR" sz="100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:</a:t>
            </a:r>
            <a:r>
              <a:rPr kumimoji="1" lang="ko-KR" altLang="en-US" sz="100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 사용자 전화번호를 확인하고 변경할 수 있음</a:t>
            </a:r>
            <a:endParaRPr kumimoji="1" lang="ko-KR" altLang="en-US" sz="1000" b="0" i="0" u="none" strike="noStrike" kern="1200" cap="none" spc="0" normalizeH="0" baseline="0">
              <a:solidFill>
                <a:schemeClr val="tx1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  <a:p>
            <a:pPr marL="171450" marR="0" lvl="0" indent="-17145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Arial"/>
              <a:buChar char="•"/>
              <a:defRPr/>
            </a:pPr>
            <a:endParaRPr kumimoji="1" lang="ko-KR" altLang="en-US" sz="1000" b="0" i="0" u="none" strike="noStrike" kern="1200" cap="none" spc="0" normalizeH="0" baseline="0">
              <a:solidFill>
                <a:schemeClr val="tx1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  <a:p>
            <a:pPr marL="171450" marR="0" lvl="0" indent="-17145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Arial"/>
              <a:buChar char="•"/>
              <a:defRPr/>
            </a:pPr>
            <a:r>
              <a:rPr kumimoji="1" lang="en-US" altLang="ko-KR" sz="100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5</a:t>
            </a:r>
            <a:r>
              <a:rPr kumimoji="1" lang="ko-KR" altLang="en-US" sz="100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 </a:t>
            </a:r>
            <a:r>
              <a:rPr kumimoji="1" lang="en-US" altLang="ko-KR" sz="100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:</a:t>
            </a:r>
            <a:r>
              <a:rPr kumimoji="1" lang="ko-KR" altLang="en-US" sz="100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 비밀번호를 변경할 수 있음</a:t>
            </a:r>
            <a:endParaRPr kumimoji="1" lang="ko-KR" altLang="en-US" sz="1000" b="0" i="0" u="none" strike="noStrike" kern="1200" cap="none" spc="0" normalizeH="0" baseline="0">
              <a:solidFill>
                <a:schemeClr val="tx1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  <a:p>
            <a:pPr marL="171450" marR="0" lvl="0" indent="-17145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Arial"/>
              <a:buChar char="•"/>
              <a:defRPr/>
            </a:pPr>
            <a:endParaRPr kumimoji="1" lang="ko-KR" altLang="en-US" sz="1000" b="0" i="0" u="none" strike="noStrike" kern="1200" cap="none" spc="0" normalizeH="0" baseline="0">
              <a:solidFill>
                <a:schemeClr val="tx1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  <a:p>
            <a:pPr marL="171450" marR="0" lvl="0" indent="-17145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Arial"/>
              <a:buChar char="•"/>
              <a:defRPr/>
            </a:pPr>
            <a:r>
              <a:rPr kumimoji="1" lang="en-US" altLang="ko-KR" sz="100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6</a:t>
            </a:r>
            <a:r>
              <a:rPr kumimoji="1" lang="ko-KR" altLang="en-US" sz="100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 </a:t>
            </a:r>
            <a:r>
              <a:rPr kumimoji="1" lang="en-US" altLang="ko-KR" sz="100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:</a:t>
            </a:r>
            <a:r>
              <a:rPr kumimoji="1" lang="ko-KR" altLang="en-US" sz="100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 비밀번호 확인을 변경할 수 있음</a:t>
            </a:r>
            <a:endParaRPr kumimoji="1" lang="ko-KR" altLang="en-US" sz="1000" b="0" i="0" u="none" strike="noStrike" kern="1200" cap="none" spc="0" normalizeH="0" baseline="0">
              <a:solidFill>
                <a:schemeClr val="tx1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  <a:p>
            <a:pPr marL="360000" marR="0" lvl="1" indent="-17145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Arial"/>
              <a:buChar char="•"/>
              <a:defRPr/>
            </a:pPr>
            <a:r>
              <a:rPr kumimoji="1" lang="ko-KR" altLang="en-US" sz="100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제한사항 </a:t>
            </a:r>
            <a:r>
              <a:rPr kumimoji="1" lang="en-US" altLang="ko-KR" sz="100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: 6</a:t>
            </a:r>
            <a:r>
              <a:rPr kumimoji="1" lang="ko-KR" altLang="en-US" sz="100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과 동일하게 작성야 함</a:t>
            </a:r>
            <a:endParaRPr kumimoji="1" lang="ko-KR" altLang="en-US" sz="1000" b="0" i="0" u="none" strike="noStrike" kern="1200" cap="none" spc="0" normalizeH="0" baseline="0">
              <a:solidFill>
                <a:schemeClr val="tx1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  <a:p>
            <a:pPr marL="360000" marR="0" lvl="1" indent="-17145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Arial"/>
              <a:buChar char="•"/>
              <a:defRPr/>
            </a:pPr>
            <a:endParaRPr kumimoji="1" lang="ko-KR" altLang="en-US" sz="1000" b="0" i="0" u="none" strike="noStrike" kern="1200" cap="none" spc="0" normalizeH="0" baseline="0">
              <a:solidFill>
                <a:schemeClr val="tx1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  <a:p>
            <a:pPr marL="142800" lvl="0" indent="-142800" algn="l" defTabSz="914400" eaLnBrk="0" latinLnBrk="0" hangingPunct="0">
              <a:spcAft>
                <a:spcPct val="0"/>
              </a:spcAft>
              <a:buClrTx/>
              <a:buFont typeface="Arial"/>
              <a:buChar char="•"/>
              <a:defRPr/>
            </a:pPr>
            <a:r>
              <a:rPr kumimoji="1" lang="en-US" altLang="ko-KR" sz="100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7</a:t>
            </a:r>
            <a:r>
              <a:rPr kumimoji="1" lang="ko-KR" altLang="en-US" sz="100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 </a:t>
            </a:r>
            <a:r>
              <a:rPr kumimoji="1" lang="en-US" altLang="ko-KR" sz="100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:</a:t>
            </a:r>
            <a:r>
              <a:rPr kumimoji="1" lang="ko-KR" altLang="en-US" sz="100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 수정하기 버튼을 통해 개인정보를 수정할 수 있음</a:t>
            </a:r>
            <a:endParaRPr kumimoji="1" lang="ko-KR" altLang="en-US" sz="1000" b="0" i="0" u="none" strike="noStrike" kern="1200" cap="none" spc="0" normalizeH="0" baseline="0">
              <a:solidFill>
                <a:schemeClr val="tx1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  <a:p>
            <a:pPr marL="360000" marR="0" lvl="1" indent="-17145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Arial"/>
              <a:buChar char="•"/>
              <a:defRPr/>
            </a:pPr>
            <a:r>
              <a:rPr kumimoji="1" lang="ko-KR" altLang="en-US" sz="100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제한사항 </a:t>
            </a:r>
            <a:r>
              <a:rPr kumimoji="1" lang="en-US" altLang="ko-KR" sz="100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: </a:t>
            </a:r>
            <a:r>
              <a:rPr kumimoji="1" lang="ko-KR" altLang="en-US" sz="100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모두 입력해야 함</a:t>
            </a:r>
            <a:endParaRPr kumimoji="1" lang="ko-KR" altLang="en-US" sz="1000" b="0" i="0" u="none" strike="noStrike" kern="1200" cap="none" spc="0" normalizeH="0" baseline="0">
              <a:solidFill>
                <a:schemeClr val="tx1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  <a:p>
            <a:pPr marL="360000" marR="0" lvl="1" indent="-17145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Arial"/>
              <a:buChar char="•"/>
              <a:defRPr/>
            </a:pPr>
            <a:r>
              <a:rPr kumimoji="1" lang="ko-KR" altLang="en-US" sz="100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클릭 이벤트 </a:t>
            </a:r>
            <a:r>
              <a:rPr kumimoji="1" lang="en-US" altLang="ko-KR" sz="100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: </a:t>
            </a:r>
            <a:r>
              <a:rPr kumimoji="1" lang="ko-KR" altLang="en-US" sz="100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수정이 이루어지고 메인 페이지로 이동</a:t>
            </a:r>
            <a:endParaRPr kumimoji="1" lang="ko-KR" altLang="en-US" sz="1000" b="0" i="0" u="none" strike="noStrike" kern="1200" cap="none" spc="0" normalizeH="0" baseline="0">
              <a:solidFill>
                <a:schemeClr val="tx1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  <a:p>
            <a:pPr marL="188550" marR="0" lvl="1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Arial"/>
              <a:buNone/>
              <a:defRPr/>
            </a:pPr>
            <a:endParaRPr kumimoji="1" lang="ko-KR" altLang="en-US" sz="1000" b="0" i="0" u="none" strike="noStrike" kern="1200" cap="none" spc="0" normalizeH="0" baseline="0">
              <a:solidFill>
                <a:schemeClr val="tx1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  <a:p>
            <a:pPr marL="142800" lvl="0" indent="-142800" algn="l" defTabSz="914400" eaLnBrk="0" latinLnBrk="0" hangingPunct="0">
              <a:spcAft>
                <a:spcPct val="0"/>
              </a:spcAft>
              <a:buClrTx/>
              <a:buFont typeface="Arial"/>
              <a:buChar char="•"/>
              <a:defRPr/>
            </a:pPr>
            <a:r>
              <a:rPr kumimoji="1" lang="en-US" altLang="ko-KR" sz="100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8</a:t>
            </a:r>
            <a:r>
              <a:rPr kumimoji="1" lang="ko-KR" altLang="en-US" sz="100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 </a:t>
            </a:r>
            <a:r>
              <a:rPr kumimoji="1" lang="en-US" altLang="ko-KR" sz="100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:</a:t>
            </a:r>
            <a:r>
              <a:rPr kumimoji="1" lang="ko-KR" altLang="en-US" sz="100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 펫 정보 페이지로 이동</a:t>
            </a:r>
            <a:endParaRPr kumimoji="1" lang="ko-KR" altLang="en-US" sz="1000" b="0" i="0" u="none" strike="noStrike" kern="1200" cap="none" spc="0" normalizeH="0" baseline="0">
              <a:solidFill>
                <a:schemeClr val="tx1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  <a:p>
            <a:pPr marL="0" lvl="0" indent="0" algn="l" defTabSz="914400" eaLnBrk="0" latinLnBrk="0" hangingPunct="0">
              <a:spcAft>
                <a:spcPct val="0"/>
              </a:spcAft>
              <a:buClrTx/>
              <a:buFont typeface="Arial"/>
              <a:buNone/>
              <a:defRPr/>
            </a:pPr>
            <a:endParaRPr kumimoji="1" lang="ko-KR" altLang="en-US" sz="1000" b="0" i="0" u="none" strike="noStrike" kern="1200" cap="none" spc="0" normalizeH="0" baseline="0">
              <a:solidFill>
                <a:schemeClr val="tx1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6150" name=""/>
          <p:cNvSpPr txBox="1"/>
          <p:nvPr/>
        </p:nvSpPr>
        <p:spPr>
          <a:xfrm>
            <a:off x="1568137" y="1028493"/>
            <a:ext cx="2015794" cy="23642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000" b="0" i="0" baseline="0" mc:Ignorable="hp" hp:hslEmbossed="0">
                <a:solidFill>
                  <a:schemeClr val="tx1"/>
                </a:solidFill>
                <a:latin typeface="돋움체"/>
                <a:ea typeface="돋움체"/>
                <a:cs typeface="+mn-cs"/>
              </a:rPr>
              <a:t>P</a:t>
            </a:r>
            <a:r>
              <a:rPr xmlns:mc="http://schemas.openxmlformats.org/markup-compatibility/2006" xmlns:hp="http://schemas.haansoft.com/office/presentation/8.0" kumimoji="1" lang="en-US" altLang="ko-KR" sz="1000" b="0" i="0" baseline="0" mc:Ignorable="hp" hp:hslEmbossed="0">
                <a:solidFill>
                  <a:schemeClr val="tx1"/>
                </a:solidFill>
                <a:latin typeface="돋움체"/>
                <a:ea typeface="돋움체"/>
                <a:cs typeface="+mn-cs"/>
              </a:rPr>
              <a:t>21</a:t>
            </a:r>
            <a:r>
              <a:rPr xmlns:mc="http://schemas.openxmlformats.org/markup-compatibility/2006" xmlns:hp="http://schemas.haansoft.com/office/presentation/8.0" kumimoji="1" lang="ko-KR" altLang="en-US" sz="1000" b="0" i="0" baseline="0" mc:Ignorable="hp" hp:hslEmbossed="0">
                <a:solidFill>
                  <a:schemeClr val="tx1"/>
                </a:solidFill>
                <a:latin typeface="돋움체"/>
                <a:ea typeface="돋움체"/>
                <a:cs typeface="+mn-cs"/>
              </a:rPr>
              <a:t>0</a:t>
            </a:r>
            <a:endParaRPr xmlns:mc="http://schemas.openxmlformats.org/markup-compatibility/2006" xmlns:hp="http://schemas.haansoft.com/office/presentation/8.0" kumimoji="1" lang="ko-KR" altLang="en-US" sz="1000" b="0" i="0" baseline="0" mc:Ignorable="hp" hp:hslEmbossed="0">
              <a:solidFill>
                <a:schemeClr val="tx1"/>
              </a:solidFill>
              <a:latin typeface="돋움체"/>
              <a:ea typeface="돋움체"/>
              <a:cs typeface="+mn-cs"/>
            </a:endParaRPr>
          </a:p>
        </p:txBody>
      </p:sp>
      <p:sp>
        <p:nvSpPr>
          <p:cNvPr id="6151" name=""/>
          <p:cNvSpPr txBox="1"/>
          <p:nvPr/>
        </p:nvSpPr>
        <p:spPr>
          <a:xfrm>
            <a:off x="4952074" y="1028493"/>
            <a:ext cx="2015794" cy="23642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000" b="0" i="0" baseline="0" mc:Ignorable="hp" hp:hslEmbossed="0">
                <a:solidFill>
                  <a:schemeClr val="tx1"/>
                </a:solidFill>
                <a:latin typeface="돋움체"/>
                <a:ea typeface="돋움체"/>
                <a:cs typeface="+mn-cs"/>
              </a:rPr>
              <a:t>회원정보 수정 페이지</a:t>
            </a:r>
            <a:r>
              <a:rPr xmlns:mc="http://schemas.openxmlformats.org/markup-compatibility/2006" xmlns:hp="http://schemas.haansoft.com/office/presentation/8.0" kumimoji="1" lang="en-US" altLang="ko-KR" sz="1000" b="0" i="0" baseline="0" mc:Ignorable="hp" hp:hslEmbossed="0">
                <a:solidFill>
                  <a:schemeClr val="tx1"/>
                </a:solidFill>
                <a:latin typeface="돋움체"/>
                <a:ea typeface="돋움체"/>
                <a:cs typeface="+mn-cs"/>
              </a:rPr>
              <a:t>(</a:t>
            </a:r>
            <a:r>
              <a:rPr xmlns:mc="http://schemas.openxmlformats.org/markup-compatibility/2006" xmlns:hp="http://schemas.haansoft.com/office/presentation/8.0" kumimoji="1" lang="ko-KR" altLang="en-US" sz="1000" b="0" i="0" baseline="0" mc:Ignorable="hp" hp:hslEmbossed="0">
                <a:solidFill>
                  <a:schemeClr val="tx1"/>
                </a:solidFill>
                <a:latin typeface="돋움체"/>
                <a:ea typeface="돋움체"/>
                <a:cs typeface="+mn-cs"/>
              </a:rPr>
              <a:t>개인</a:t>
            </a:r>
            <a:r>
              <a:rPr xmlns:mc="http://schemas.openxmlformats.org/markup-compatibility/2006" xmlns:hp="http://schemas.haansoft.com/office/presentation/8.0" kumimoji="1" lang="en-US" altLang="ko-KR" sz="1000" b="0" i="0" baseline="0" mc:Ignorable="hp" hp:hslEmbossed="0">
                <a:solidFill>
                  <a:schemeClr val="tx1"/>
                </a:solidFill>
                <a:latin typeface="돋움체"/>
                <a:ea typeface="돋움체"/>
                <a:cs typeface="+mn-cs"/>
              </a:rPr>
              <a:t>)</a:t>
            </a:r>
            <a:endParaRPr xmlns:mc="http://schemas.openxmlformats.org/markup-compatibility/2006" xmlns:hp="http://schemas.haansoft.com/office/presentation/8.0" kumimoji="1" lang="en-US" altLang="ko-KR" sz="1000" b="0" i="0" baseline="0" mc:Ignorable="hp" hp:hslEmbossed="0">
              <a:solidFill>
                <a:schemeClr val="tx1"/>
              </a:solidFill>
              <a:latin typeface="돋움체"/>
              <a:ea typeface="돋움체"/>
              <a:cs typeface="+mn-cs"/>
            </a:endParaRPr>
          </a:p>
        </p:txBody>
      </p:sp>
      <p:sp>
        <p:nvSpPr>
          <p:cNvPr id="6152" name=""/>
          <p:cNvSpPr txBox="1"/>
          <p:nvPr/>
        </p:nvSpPr>
        <p:spPr>
          <a:xfrm>
            <a:off x="4952074" y="746001"/>
            <a:ext cx="2015793" cy="24598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000" b="0" i="0" baseline="0" mc:Ignorable="hp" hp:hslEmbossed="0">
                <a:solidFill>
                  <a:schemeClr val="tx1"/>
                </a:solidFill>
                <a:latin typeface="돋움체"/>
                <a:ea typeface="돋움체"/>
                <a:cs typeface="+mn-cs"/>
              </a:rPr>
              <a:t>회원정보 수정</a:t>
            </a:r>
            <a:r>
              <a:rPr xmlns:mc="http://schemas.openxmlformats.org/markup-compatibility/2006" xmlns:hp="http://schemas.haansoft.com/office/presentation/8.0" kumimoji="1" lang="en-US" altLang="ko-KR" sz="1000" b="0" i="0" baseline="0" mc:Ignorable="hp" hp:hslEmbossed="0">
                <a:solidFill>
                  <a:schemeClr val="tx1"/>
                </a:solidFill>
                <a:latin typeface="돋움체"/>
                <a:ea typeface="돋움체"/>
                <a:cs typeface="+mn-cs"/>
              </a:rPr>
              <a:t>(</a:t>
            </a:r>
            <a:r>
              <a:rPr xmlns:mc="http://schemas.openxmlformats.org/markup-compatibility/2006" xmlns:hp="http://schemas.haansoft.com/office/presentation/8.0" kumimoji="1" lang="ko-KR" altLang="en-US" sz="1000" b="0" i="0" baseline="0" mc:Ignorable="hp" hp:hslEmbossed="0">
                <a:solidFill>
                  <a:schemeClr val="tx1"/>
                </a:solidFill>
                <a:latin typeface="돋움체"/>
                <a:ea typeface="돋움체"/>
                <a:cs typeface="+mn-cs"/>
              </a:rPr>
              <a:t>개인</a:t>
            </a:r>
            <a:r>
              <a:rPr xmlns:mc="http://schemas.openxmlformats.org/markup-compatibility/2006" xmlns:hp="http://schemas.haansoft.com/office/presentation/8.0" kumimoji="1" lang="en-US" altLang="ko-KR" sz="1000" b="0" i="0" baseline="0" mc:Ignorable="hp" hp:hslEmbossed="0">
                <a:solidFill>
                  <a:schemeClr val="tx1"/>
                </a:solidFill>
                <a:latin typeface="돋움체"/>
                <a:ea typeface="돋움체"/>
                <a:cs typeface="+mn-cs"/>
              </a:rPr>
              <a:t>)</a:t>
            </a:r>
            <a:endParaRPr xmlns:mc="http://schemas.openxmlformats.org/markup-compatibility/2006" xmlns:hp="http://schemas.haansoft.com/office/presentation/8.0" kumimoji="1" lang="en-US" altLang="ko-KR" sz="1000" b="0" i="0" baseline="0" mc:Ignorable="hp" hp:hslEmbossed="0">
              <a:solidFill>
                <a:schemeClr val="tx1"/>
              </a:solidFill>
              <a:latin typeface="돋움체"/>
              <a:ea typeface="돋움체"/>
              <a:cs typeface="+mn-cs"/>
            </a:endParaRPr>
          </a:p>
        </p:txBody>
      </p:sp>
      <p:sp>
        <p:nvSpPr>
          <p:cNvPr id="6155" name=""/>
          <p:cNvSpPr/>
          <p:nvPr/>
        </p:nvSpPr>
        <p:spPr>
          <a:xfrm>
            <a:off x="3438036" y="2600167"/>
            <a:ext cx="180022" cy="180022"/>
          </a:xfrm>
          <a:prstGeom prst="ellipse">
            <a:avLst/>
          </a:prstGeom>
          <a:solidFill>
            <a:srgbClr val="f5c242"/>
          </a:solidFill>
          <a:ln w="9544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ctr" anchorCtr="0">
            <a:prstTxWarp prst="textNoShape">
              <a:avLst/>
            </a:prstTxWarp>
            <a:noAutofit/>
          </a:bodyPr>
          <a:p>
            <a:pPr marL="0" lvl="0" indent="0" algn="ctr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en-US" altLang="ko-KR" sz="1000" b="1" i="0" baseline="0" mc:Ignorable="hp" hp:hslEmbossed="0">
                <a:solidFill>
                  <a:schemeClr val="bg1"/>
                </a:solidFill>
                <a:latin typeface="굴림"/>
                <a:ea typeface="굴림"/>
                <a:cs typeface="+mn-cs"/>
              </a:rPr>
              <a:t>1</a:t>
            </a:r>
            <a:endParaRPr xmlns:mc="http://schemas.openxmlformats.org/markup-compatibility/2006" xmlns:hp="http://schemas.haansoft.com/office/presentation/8.0" kumimoji="1" lang="en-US" altLang="ko-KR" sz="1000" b="1" i="0" baseline="0" mc:Ignorable="hp" hp:hslEmbossed="0">
              <a:solidFill>
                <a:schemeClr val="bg1"/>
              </a:solidFill>
              <a:latin typeface="굴림"/>
              <a:ea typeface="굴림"/>
              <a:cs typeface="+mn-cs"/>
            </a:endParaRPr>
          </a:p>
        </p:txBody>
      </p:sp>
      <p:sp>
        <p:nvSpPr>
          <p:cNvPr id="6156" name=""/>
          <p:cNvSpPr/>
          <p:nvPr/>
        </p:nvSpPr>
        <p:spPr>
          <a:xfrm>
            <a:off x="3439279" y="2923909"/>
            <a:ext cx="180022" cy="180022"/>
          </a:xfrm>
          <a:prstGeom prst="ellipse">
            <a:avLst/>
          </a:prstGeom>
          <a:solidFill>
            <a:srgbClr val="f5c242"/>
          </a:solidFill>
          <a:ln w="9544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ctr" anchorCtr="0">
            <a:prstTxWarp prst="textNoShape">
              <a:avLst/>
            </a:prstTxWarp>
            <a:noAutofit/>
          </a:bodyPr>
          <a:p>
            <a:pPr marL="0" lvl="0" indent="0" algn="ctr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en-US" altLang="ko-KR" sz="1000" b="1" i="0" baseline="0" mc:Ignorable="hp" hp:hslEmbossed="0">
                <a:solidFill>
                  <a:schemeClr val="bg1"/>
                </a:solidFill>
                <a:latin typeface="굴림"/>
                <a:ea typeface="굴림"/>
                <a:cs typeface="+mn-cs"/>
              </a:rPr>
              <a:t>2</a:t>
            </a:r>
            <a:endParaRPr xmlns:mc="http://schemas.openxmlformats.org/markup-compatibility/2006" xmlns:hp="http://schemas.haansoft.com/office/presentation/8.0" kumimoji="1" lang="en-US" altLang="ko-KR" sz="1000" b="1" i="0" baseline="0" mc:Ignorable="hp" hp:hslEmbossed="0">
              <a:solidFill>
                <a:schemeClr val="bg1"/>
              </a:solidFill>
              <a:latin typeface="굴림"/>
              <a:ea typeface="굴림"/>
              <a:cs typeface="+mn-cs"/>
            </a:endParaRPr>
          </a:p>
        </p:txBody>
      </p:sp>
      <p:sp>
        <p:nvSpPr>
          <p:cNvPr id="6157" name=""/>
          <p:cNvSpPr/>
          <p:nvPr/>
        </p:nvSpPr>
        <p:spPr>
          <a:xfrm>
            <a:off x="3439599" y="3464381"/>
            <a:ext cx="180022" cy="180022"/>
          </a:xfrm>
          <a:prstGeom prst="ellipse">
            <a:avLst/>
          </a:prstGeom>
          <a:solidFill>
            <a:srgbClr val="f5c242"/>
          </a:solidFill>
          <a:ln w="9544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ctr" anchorCtr="0">
            <a:prstTxWarp prst="textNoShape">
              <a:avLst/>
            </a:prstTxWarp>
            <a:noAutofit/>
          </a:bodyPr>
          <a:p>
            <a:pPr marL="0" lvl="0" indent="0" algn="ctr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en-US" altLang="ko-KR" sz="1000" b="1" i="0" baseline="0" mc:Ignorable="hp" hp:hslEmbossed="0">
                <a:solidFill>
                  <a:schemeClr val="bg1"/>
                </a:solidFill>
                <a:latin typeface="굴림"/>
                <a:ea typeface="굴림"/>
                <a:cs typeface="+mn-cs"/>
              </a:rPr>
              <a:t>4</a:t>
            </a:r>
            <a:endParaRPr xmlns:mc="http://schemas.openxmlformats.org/markup-compatibility/2006" xmlns:hp="http://schemas.haansoft.com/office/presentation/8.0" kumimoji="1" lang="en-US" altLang="ko-KR" sz="1000" b="1" i="0" baseline="0" mc:Ignorable="hp" hp:hslEmbossed="0">
              <a:solidFill>
                <a:schemeClr val="bg1"/>
              </a:solidFill>
              <a:latin typeface="굴림"/>
              <a:ea typeface="굴림"/>
              <a:cs typeface="+mn-cs"/>
            </a:endParaRPr>
          </a:p>
        </p:txBody>
      </p:sp>
      <p:sp>
        <p:nvSpPr>
          <p:cNvPr id="6159" name=""/>
          <p:cNvSpPr txBox="1"/>
          <p:nvPr/>
        </p:nvSpPr>
        <p:spPr>
          <a:xfrm>
            <a:off x="488849" y="6455185"/>
            <a:ext cx="3241101" cy="14564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0" tIns="0" rIns="0" bIns="0" anchor="t" anchorCtr="0">
            <a:prstTxWarp prst="textNoShape">
              <a:avLst/>
            </a:prstTxWarp>
            <a:sp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en-US" altLang="ko-KR" sz="1000" b="0" i="0" baseline="0" mc:Ignorable="hp" hp:hslEmbossed="0">
                <a:solidFill>
                  <a:schemeClr val="tx1"/>
                </a:solidFill>
                <a:latin typeface="돋움"/>
                <a:ea typeface="돋움"/>
              </a:rPr>
              <a:t>petAm-</a:t>
            </a:r>
            <a:r>
              <a:rPr xmlns:mc="http://schemas.openxmlformats.org/markup-compatibility/2006" xmlns:hp="http://schemas.haansoft.com/office/presentation/8.0" kumimoji="1" lang="ko-KR" altLang="en-US" sz="1000" b="0" i="0" baseline="0" mc:Ignorable="hp" hp:hslEmbossed="0">
                <a:solidFill>
                  <a:schemeClr val="tx1"/>
                </a:solidFill>
                <a:latin typeface="돋움"/>
                <a:ea typeface="돋움"/>
              </a:rPr>
              <a:t>반려동물 관리 앱</a:t>
            </a:r>
            <a:endParaRPr xmlns:mc="http://schemas.openxmlformats.org/markup-compatibility/2006" xmlns:hp="http://schemas.haansoft.com/office/presentation/8.0" kumimoji="1" lang="ko-KR" altLang="en-US" sz="1000" b="0" i="0" baseline="0" mc:Ignorable="hp" hp:hslEmbossed="0">
              <a:solidFill>
                <a:schemeClr val="tx1"/>
              </a:solidFill>
              <a:latin typeface="돋움"/>
              <a:ea typeface="돋움"/>
            </a:endParaRPr>
          </a:p>
        </p:txBody>
      </p:sp>
      <p:sp>
        <p:nvSpPr>
          <p:cNvPr id="6162" name=""/>
          <p:cNvSpPr/>
          <p:nvPr/>
        </p:nvSpPr>
        <p:spPr>
          <a:xfrm>
            <a:off x="3439599" y="3176319"/>
            <a:ext cx="180022" cy="180022"/>
          </a:xfrm>
          <a:prstGeom prst="ellipse">
            <a:avLst/>
          </a:prstGeom>
          <a:solidFill>
            <a:srgbClr val="f5c242"/>
          </a:solidFill>
          <a:ln w="9544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marL="0" lvl="0" indent="0" algn="ctr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en-US" altLang="ko-KR" sz="1000" b="1" i="0" baseline="0" mc:Ignorable="hp" hp:hslEmbossed="0">
                <a:solidFill>
                  <a:schemeClr val="bg1"/>
                </a:solidFill>
                <a:latin typeface="굴림"/>
                <a:ea typeface="굴림"/>
                <a:cs typeface="+mn-cs"/>
              </a:rPr>
              <a:t>3</a:t>
            </a:r>
            <a:endParaRPr xmlns:mc="http://schemas.openxmlformats.org/markup-compatibility/2006" xmlns:hp="http://schemas.haansoft.com/office/presentation/8.0" kumimoji="1" lang="en-US" altLang="ko-KR" sz="1000" b="1" i="0" baseline="0" mc:Ignorable="hp" hp:hslEmbossed="0">
              <a:solidFill>
                <a:schemeClr val="bg1"/>
              </a:solidFill>
              <a:latin typeface="굴림"/>
              <a:ea typeface="굴림"/>
              <a:cs typeface="+mn-cs"/>
            </a:endParaRPr>
          </a:p>
        </p:txBody>
      </p:sp>
      <p:sp>
        <p:nvSpPr>
          <p:cNvPr id="6164" name=""/>
          <p:cNvSpPr/>
          <p:nvPr/>
        </p:nvSpPr>
        <p:spPr>
          <a:xfrm>
            <a:off x="3439279" y="3716514"/>
            <a:ext cx="180022" cy="180022"/>
          </a:xfrm>
          <a:prstGeom prst="ellipse">
            <a:avLst/>
          </a:prstGeom>
          <a:solidFill>
            <a:srgbClr val="f5c242"/>
          </a:solidFill>
          <a:ln w="9544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marL="0" lvl="0" indent="0" algn="ctr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en-US" altLang="ko-KR" sz="1000" b="1" i="0" baseline="0" mc:Ignorable="hp" hp:hslEmbossed="0">
                <a:solidFill>
                  <a:schemeClr val="bg1"/>
                </a:solidFill>
                <a:latin typeface="굴림"/>
                <a:ea typeface="굴림"/>
                <a:cs typeface="+mn-cs"/>
              </a:rPr>
              <a:t>5</a:t>
            </a:r>
            <a:endParaRPr xmlns:mc="http://schemas.openxmlformats.org/markup-compatibility/2006" xmlns:hp="http://schemas.haansoft.com/office/presentation/8.0" kumimoji="1" lang="en-US" altLang="ko-KR" sz="1000" b="1" i="0" baseline="0" mc:Ignorable="hp" hp:hslEmbossed="0">
              <a:solidFill>
                <a:schemeClr val="bg1"/>
              </a:solidFill>
              <a:latin typeface="굴림"/>
              <a:ea typeface="굴림"/>
              <a:cs typeface="+mn-cs"/>
            </a:endParaRPr>
          </a:p>
        </p:txBody>
      </p:sp>
      <p:sp>
        <p:nvSpPr>
          <p:cNvPr id="6165" name=""/>
          <p:cNvSpPr/>
          <p:nvPr/>
        </p:nvSpPr>
        <p:spPr>
          <a:xfrm>
            <a:off x="3439599" y="4004618"/>
            <a:ext cx="180022" cy="180022"/>
          </a:xfrm>
          <a:prstGeom prst="ellipse">
            <a:avLst/>
          </a:prstGeom>
          <a:solidFill>
            <a:srgbClr val="f5c242"/>
          </a:solidFill>
          <a:ln w="9544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marL="0" lvl="0" indent="0" algn="ctr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en-US" altLang="ko-KR" sz="1000" b="1" i="0" baseline="0" mc:Ignorable="hp" hp:hslEmbossed="0">
                <a:solidFill>
                  <a:schemeClr val="bg1"/>
                </a:solidFill>
                <a:latin typeface="굴림"/>
                <a:ea typeface="굴림"/>
                <a:cs typeface="+mn-cs"/>
              </a:rPr>
              <a:t>6</a:t>
            </a:r>
            <a:endParaRPr xmlns:mc="http://schemas.openxmlformats.org/markup-compatibility/2006" xmlns:hp="http://schemas.haansoft.com/office/presentation/8.0" kumimoji="1" lang="en-US" altLang="ko-KR" sz="1000" b="1" i="0" baseline="0" mc:Ignorable="hp" hp:hslEmbossed="0">
              <a:solidFill>
                <a:schemeClr val="bg1"/>
              </a:solidFill>
              <a:latin typeface="굴림"/>
              <a:ea typeface="굴림"/>
              <a:cs typeface="+mn-cs"/>
            </a:endParaRPr>
          </a:p>
        </p:txBody>
      </p:sp>
      <p:sp>
        <p:nvSpPr>
          <p:cNvPr id="6166" name=""/>
          <p:cNvSpPr/>
          <p:nvPr/>
        </p:nvSpPr>
        <p:spPr>
          <a:xfrm>
            <a:off x="3835699" y="4436774"/>
            <a:ext cx="180022" cy="180022"/>
          </a:xfrm>
          <a:prstGeom prst="ellipse">
            <a:avLst/>
          </a:prstGeom>
          <a:solidFill>
            <a:srgbClr val="f5c242"/>
          </a:solidFill>
          <a:ln w="9544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marL="0" lvl="0" indent="0" algn="ctr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en-US" altLang="ko-KR" sz="1000" b="1" i="0" baseline="0" mc:Ignorable="hp" hp:hslEmbossed="0">
                <a:solidFill>
                  <a:schemeClr val="bg1"/>
                </a:solidFill>
                <a:latin typeface="굴림"/>
                <a:ea typeface="굴림"/>
                <a:cs typeface="+mn-cs"/>
              </a:rPr>
              <a:t>7</a:t>
            </a:r>
            <a:endParaRPr xmlns:mc="http://schemas.openxmlformats.org/markup-compatibility/2006" xmlns:hp="http://schemas.haansoft.com/office/presentation/8.0" kumimoji="1" lang="en-US" altLang="ko-KR" sz="1000" b="1" i="0" baseline="0" mc:Ignorable="hp" hp:hslEmbossed="0">
              <a:solidFill>
                <a:schemeClr val="bg1"/>
              </a:solidFill>
              <a:latin typeface="굴림"/>
              <a:ea typeface="굴림"/>
              <a:cs typeface="+mn-cs"/>
            </a:endParaRPr>
          </a:p>
        </p:txBody>
      </p:sp>
      <p:sp>
        <p:nvSpPr>
          <p:cNvPr id="6167" name=""/>
          <p:cNvSpPr/>
          <p:nvPr/>
        </p:nvSpPr>
        <p:spPr>
          <a:xfrm>
            <a:off x="4772080" y="4688865"/>
            <a:ext cx="180022" cy="180022"/>
          </a:xfrm>
          <a:prstGeom prst="ellipse">
            <a:avLst/>
          </a:prstGeom>
          <a:solidFill>
            <a:srgbClr val="f5c242"/>
          </a:solidFill>
          <a:ln w="9544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marL="0" lvl="0" indent="0" algn="ctr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en-US" altLang="ko-KR" sz="1000" b="1" i="0" baseline="0" mc:Ignorable="hp" hp:hslEmbossed="0">
                <a:solidFill>
                  <a:schemeClr val="bg1"/>
                </a:solidFill>
                <a:latin typeface="굴림"/>
                <a:ea typeface="굴림"/>
                <a:cs typeface="+mn-cs"/>
              </a:rPr>
              <a:t>8</a:t>
            </a:r>
            <a:endParaRPr xmlns:mc="http://schemas.openxmlformats.org/markup-compatibility/2006" xmlns:hp="http://schemas.haansoft.com/office/presentation/8.0" kumimoji="1" lang="en-US" altLang="ko-KR" sz="1000" b="1" i="0" baseline="0" mc:Ignorable="hp" hp:hslEmbossed="0">
              <a:solidFill>
                <a:schemeClr val="bg1"/>
              </a:solidFill>
              <a:latin typeface="굴림"/>
              <a:ea typeface="굴림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61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91609" y="1423520"/>
            <a:ext cx="6717298" cy="4741836"/>
          </a:xfrm>
          <a:prstGeom prst="rect">
            <a:avLst/>
          </a:prstGeom>
        </p:spPr>
      </p:pic>
      <p:sp>
        <p:nvSpPr>
          <p:cNvPr id="6146" name=""/>
          <p:cNvSpPr txBox="1"/>
          <p:nvPr/>
        </p:nvSpPr>
        <p:spPr>
          <a:xfrm>
            <a:off x="1568137" y="747564"/>
            <a:ext cx="1336438" cy="24442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000" b="0" i="0" baseline="0" mc:Ignorable="hp" hp:hslEmbossed="0">
                <a:solidFill>
                  <a:schemeClr val="tx1"/>
                </a:solidFill>
                <a:latin typeface="돋움체"/>
                <a:ea typeface="돋움체"/>
                <a:cs typeface="+mn-cs"/>
              </a:rPr>
              <a:t>회원정보 수정</a:t>
            </a:r>
            <a:r>
              <a:rPr xmlns:mc="http://schemas.openxmlformats.org/markup-compatibility/2006" xmlns:hp="http://schemas.haansoft.com/office/presentation/8.0" kumimoji="1" lang="en-US" altLang="ko-KR" sz="1000" b="0" i="0" baseline="0" mc:Ignorable="hp" hp:hslEmbossed="0">
                <a:solidFill>
                  <a:schemeClr val="tx1"/>
                </a:solidFill>
                <a:latin typeface="돋움체"/>
                <a:ea typeface="돋움체"/>
                <a:cs typeface="+mn-cs"/>
              </a:rPr>
              <a:t>(</a:t>
            </a:r>
            <a:r>
              <a:rPr xmlns:mc="http://schemas.openxmlformats.org/markup-compatibility/2006" xmlns:hp="http://schemas.haansoft.com/office/presentation/8.0" kumimoji="1" lang="ko-KR" altLang="en-US" sz="1000" b="0" i="0" baseline="0" mc:Ignorable="hp" hp:hslEmbossed="0">
                <a:solidFill>
                  <a:schemeClr val="tx1"/>
                </a:solidFill>
                <a:latin typeface="돋움체"/>
                <a:ea typeface="돋움체"/>
                <a:cs typeface="+mn-cs"/>
              </a:rPr>
              <a:t>병원</a:t>
            </a:r>
            <a:r>
              <a:rPr xmlns:mc="http://schemas.openxmlformats.org/markup-compatibility/2006" xmlns:hp="http://schemas.haansoft.com/office/presentation/8.0" kumimoji="1" lang="en-US" altLang="ko-KR" sz="1000" b="0" i="0" baseline="0" mc:Ignorable="hp" hp:hslEmbossed="0">
                <a:solidFill>
                  <a:schemeClr val="tx1"/>
                </a:solidFill>
                <a:latin typeface="돋움체"/>
                <a:ea typeface="돋움체"/>
                <a:cs typeface="+mn-cs"/>
              </a:rPr>
              <a:t>)</a:t>
            </a:r>
            <a:endParaRPr xmlns:mc="http://schemas.openxmlformats.org/markup-compatibility/2006" xmlns:hp="http://schemas.haansoft.com/office/presentation/8.0" kumimoji="1" lang="en-US" altLang="ko-KR" sz="1000" b="0" i="0" baseline="0" mc:Ignorable="hp" hp:hslEmbossed="0">
              <a:solidFill>
                <a:schemeClr val="tx1"/>
              </a:solidFill>
              <a:latin typeface="돋움체"/>
              <a:ea typeface="돋움체"/>
              <a:cs typeface="+mn-cs"/>
            </a:endParaRPr>
          </a:p>
        </p:txBody>
      </p:sp>
      <p:sp>
        <p:nvSpPr>
          <p:cNvPr id="6147" name=""/>
          <p:cNvSpPr txBox="1"/>
          <p:nvPr/>
        </p:nvSpPr>
        <p:spPr>
          <a:xfrm>
            <a:off x="8340812" y="747564"/>
            <a:ext cx="1336383" cy="24442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000" b="0" i="0" baseline="0" mc:Ignorable="hp" hp:hslEmbossed="0">
                <a:solidFill>
                  <a:schemeClr val="tx1"/>
                </a:solidFill>
                <a:latin typeface="돋움체"/>
                <a:ea typeface="돋움체"/>
                <a:cs typeface="+mn-cs"/>
              </a:rPr>
              <a:t>2021.0</a:t>
            </a:r>
            <a:r>
              <a:rPr xmlns:mc="http://schemas.openxmlformats.org/markup-compatibility/2006" xmlns:hp="http://schemas.haansoft.com/office/presentation/8.0" kumimoji="1" lang="en-US" altLang="ko-KR" sz="1000" b="0" i="0" baseline="0" mc:Ignorable="hp" hp:hslEmbossed="0">
                <a:solidFill>
                  <a:schemeClr val="tx1"/>
                </a:solidFill>
                <a:latin typeface="돋움체"/>
                <a:ea typeface="돋움체"/>
                <a:cs typeface="+mn-cs"/>
              </a:rPr>
              <a:t>8</a:t>
            </a:r>
            <a:r>
              <a:rPr xmlns:mc="http://schemas.openxmlformats.org/markup-compatibility/2006" xmlns:hp="http://schemas.haansoft.com/office/presentation/8.0" kumimoji="1" lang="ko-KR" altLang="en-US" sz="1000" b="0" i="0" baseline="0" mc:Ignorable="hp" hp:hslEmbossed="0">
                <a:solidFill>
                  <a:schemeClr val="tx1"/>
                </a:solidFill>
                <a:latin typeface="돋움체"/>
                <a:ea typeface="돋움체"/>
                <a:cs typeface="+mn-cs"/>
              </a:rPr>
              <a:t>.</a:t>
            </a:r>
            <a:r>
              <a:rPr xmlns:mc="http://schemas.openxmlformats.org/markup-compatibility/2006" xmlns:hp="http://schemas.haansoft.com/office/presentation/8.0" kumimoji="1" lang="en-US" altLang="ko-KR" sz="1000" b="0" i="0" baseline="0" mc:Ignorable="hp" hp:hslEmbossed="0">
                <a:solidFill>
                  <a:schemeClr val="tx1"/>
                </a:solidFill>
                <a:latin typeface="돋움체"/>
                <a:ea typeface="돋움체"/>
                <a:cs typeface="+mn-cs"/>
              </a:rPr>
              <a:t>31</a:t>
            </a:r>
            <a:endParaRPr xmlns:mc="http://schemas.openxmlformats.org/markup-compatibility/2006" xmlns:hp="http://schemas.haansoft.com/office/presentation/8.0" kumimoji="1" lang="en-US" altLang="ko-KR" sz="1000" b="0" i="0" baseline="0" mc:Ignorable="hp" hp:hslEmbossed="0">
              <a:solidFill>
                <a:schemeClr val="tx1"/>
              </a:solidFill>
              <a:latin typeface="돋움체"/>
              <a:ea typeface="돋움체"/>
              <a:cs typeface="+mn-cs"/>
            </a:endParaRPr>
          </a:p>
        </p:txBody>
      </p:sp>
      <p:sp>
        <p:nvSpPr>
          <p:cNvPr id="6148" name=""/>
          <p:cNvSpPr txBox="1"/>
          <p:nvPr/>
        </p:nvSpPr>
        <p:spPr>
          <a:xfrm>
            <a:off x="8340812" y="991988"/>
            <a:ext cx="1336384" cy="23483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000" b="0" i="0" baseline="0" mc:Ignorable="hp" hp:hslEmbossed="0">
                <a:solidFill>
                  <a:schemeClr val="tx1"/>
                </a:solidFill>
                <a:latin typeface="돋움체"/>
                <a:ea typeface="돋움체"/>
                <a:cs typeface="+mn-cs"/>
              </a:rPr>
              <a:t>안현서</a:t>
            </a:r>
            <a:endParaRPr xmlns:mc="http://schemas.openxmlformats.org/markup-compatibility/2006" xmlns:hp="http://schemas.haansoft.com/office/presentation/8.0" kumimoji="1" lang="ko-KR" altLang="en-US" sz="1000" b="0" i="0" baseline="0" mc:Ignorable="hp" hp:hslEmbossed="0">
              <a:solidFill>
                <a:schemeClr val="tx1"/>
              </a:solidFill>
              <a:latin typeface="돋움체"/>
              <a:ea typeface="돋움체"/>
              <a:cs typeface="+mn-cs"/>
            </a:endParaRPr>
          </a:p>
        </p:txBody>
      </p:sp>
      <p:sp>
        <p:nvSpPr>
          <p:cNvPr id="6149" name="TextBox 10"/>
          <p:cNvSpPr txBox="1">
            <a:spLocks noChangeArrowheads="1"/>
          </p:cNvSpPr>
          <p:nvPr/>
        </p:nvSpPr>
        <p:spPr>
          <a:xfrm>
            <a:off x="7185025" y="1520824"/>
            <a:ext cx="2376488" cy="4449446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kumimoji="1" sz="800" b="1">
                <a:solidFill>
                  <a:schemeClr val="tx1"/>
                </a:solidFill>
                <a:latin typeface="굴림"/>
                <a:ea typeface="굴림"/>
              </a:defRPr>
            </a:lvl1pPr>
            <a:lvl2pPr marL="742950" indent="-285750">
              <a:defRPr kumimoji="1" sz="800" b="1">
                <a:solidFill>
                  <a:schemeClr val="tx1"/>
                </a:solidFill>
                <a:latin typeface="굴림"/>
                <a:ea typeface="굴림"/>
              </a:defRPr>
            </a:lvl2pPr>
            <a:lvl3pPr marL="1143000" indent="-228600">
              <a:defRPr kumimoji="1" sz="800" b="1">
                <a:solidFill>
                  <a:schemeClr val="tx1"/>
                </a:solidFill>
                <a:latin typeface="굴림"/>
                <a:ea typeface="굴림"/>
              </a:defRPr>
            </a:lvl3pPr>
            <a:lvl4pPr marL="1600200" indent="-228600">
              <a:defRPr kumimoji="1" sz="800" b="1">
                <a:solidFill>
                  <a:schemeClr val="tx1"/>
                </a:solidFill>
                <a:latin typeface="굴림"/>
                <a:ea typeface="굴림"/>
              </a:defRPr>
            </a:lvl4pPr>
            <a:lvl5pPr marL="2057400" indent="-228600">
              <a:defRPr kumimoji="1" sz="800" b="1">
                <a:solidFill>
                  <a:schemeClr val="tx1"/>
                </a:solidFill>
                <a:latin typeface="굴림"/>
                <a:ea typeface="굴림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굴림"/>
                <a:ea typeface="굴림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굴림"/>
                <a:ea typeface="굴림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굴림"/>
                <a:ea typeface="굴림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굴림"/>
                <a:ea typeface="굴림"/>
              </a:defRPr>
            </a:lvl9pPr>
          </a:lstStyle>
          <a:p>
            <a:pPr marL="0" marR="0" lvl="0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1" lang="ko-KR" altLang="en-US" sz="100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병원정보를 수정할 수 있는 페이지</a:t>
            </a:r>
            <a:endParaRPr kumimoji="1" lang="ko-KR" altLang="en-US" sz="1000" b="0" i="0" u="none" strike="noStrike" kern="1200" cap="none" spc="0" normalizeH="0" baseline="0">
              <a:solidFill>
                <a:schemeClr val="tx1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  <a:p>
            <a:pPr marL="0" marR="0" lvl="0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Arial"/>
              <a:buNone/>
              <a:defRPr/>
            </a:pPr>
            <a:endParaRPr kumimoji="1" lang="ko-KR" altLang="en-US" sz="950" b="0" i="0" u="none" strike="noStrike" kern="1200" cap="none" spc="0" normalizeH="0" baseline="0">
              <a:solidFill>
                <a:schemeClr val="tx1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  <a:p>
            <a:pPr marL="171450" marR="0" lvl="0" indent="-17145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Arial"/>
              <a:buChar char="•"/>
              <a:defRPr/>
            </a:pPr>
            <a:r>
              <a:rPr kumimoji="1" lang="en-US" altLang="ko-KR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1</a:t>
            </a:r>
            <a:r>
              <a:rPr kumimoji="1" lang="ko-KR" altLang="en-US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 </a:t>
            </a:r>
            <a:r>
              <a:rPr kumimoji="1" lang="en-US" altLang="ko-KR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:</a:t>
            </a:r>
            <a:r>
              <a:rPr kumimoji="1" lang="ko-KR" altLang="en-US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 병원 이미지를 확인하고 변경할 수 있음</a:t>
            </a:r>
            <a:endParaRPr kumimoji="1" lang="ko-KR" altLang="en-US" sz="950" b="0" i="0" u="none" strike="noStrike" kern="1200" cap="none" spc="0" normalizeH="0" baseline="0">
              <a:solidFill>
                <a:schemeClr val="tx1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  <a:p>
            <a:pPr marL="360000" marR="0" lvl="1" indent="-17145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Arial"/>
              <a:buChar char="•"/>
              <a:defRPr/>
            </a:pPr>
            <a:r>
              <a:rPr kumimoji="1" lang="ko-KR" altLang="en-US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클릭 이벤트 </a:t>
            </a:r>
            <a:r>
              <a:rPr kumimoji="1" lang="en-US" altLang="ko-KR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: </a:t>
            </a:r>
            <a:r>
              <a:rPr kumimoji="1" lang="ko-KR" altLang="en-US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파일을 선택할 수 있음</a:t>
            </a:r>
            <a:endParaRPr kumimoji="1" lang="ko-KR" altLang="en-US" sz="950" b="0" i="0" u="none" strike="noStrike" kern="1200" cap="none" spc="0" normalizeH="0" baseline="0">
              <a:solidFill>
                <a:schemeClr val="tx1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  <a:p>
            <a:pPr marL="171450" marR="0" lvl="0" indent="-17145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Arial"/>
              <a:buChar char="•"/>
              <a:defRPr/>
            </a:pPr>
            <a:r>
              <a:rPr kumimoji="1" lang="en-US" altLang="ko-KR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2 : </a:t>
            </a:r>
            <a:r>
              <a:rPr kumimoji="1" lang="ko-KR" altLang="en-US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아이디</a:t>
            </a:r>
            <a:r>
              <a:rPr kumimoji="1" lang="en-US" altLang="ko-KR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(</a:t>
            </a:r>
            <a:r>
              <a:rPr kumimoji="1" lang="ko-KR" altLang="en-US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사업자등록번호</a:t>
            </a:r>
            <a:r>
              <a:rPr kumimoji="1" lang="en-US" altLang="ko-KR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)</a:t>
            </a:r>
            <a:r>
              <a:rPr kumimoji="1" lang="ko-KR" altLang="en-US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를 확인할 수 있음</a:t>
            </a:r>
            <a:endParaRPr kumimoji="1" lang="ko-KR" altLang="en-US" sz="950" b="0" i="0" u="none" strike="noStrike" kern="1200" cap="none" spc="0" normalizeH="0" baseline="0">
              <a:solidFill>
                <a:schemeClr val="tx1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  <a:p>
            <a:pPr marL="360000" marR="0" lvl="1" indent="-17145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Arial"/>
              <a:buChar char="•"/>
              <a:defRPr/>
            </a:pPr>
            <a:r>
              <a:rPr kumimoji="1" lang="ko-KR" altLang="en-US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제한사항 </a:t>
            </a:r>
            <a:r>
              <a:rPr kumimoji="1" lang="en-US" altLang="ko-KR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: </a:t>
            </a:r>
            <a:r>
              <a:rPr kumimoji="1" lang="ko-KR" altLang="en-US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변경할 수 없음</a:t>
            </a:r>
            <a:endParaRPr kumimoji="1" lang="ko-KR" altLang="en-US" sz="950" b="0" i="0" u="none" strike="noStrike" kern="1200" cap="none" spc="0" normalizeH="0" baseline="0">
              <a:solidFill>
                <a:schemeClr val="tx1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  <a:p>
            <a:pPr marL="171450" marR="0" lvl="0" indent="-17145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Arial"/>
              <a:buChar char="•"/>
              <a:defRPr/>
            </a:pPr>
            <a:r>
              <a:rPr kumimoji="1" lang="en-US" altLang="ko-KR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3 : </a:t>
            </a:r>
            <a:r>
              <a:rPr kumimoji="1" lang="ko-KR" altLang="en-US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병원명을 확인할 수 있음</a:t>
            </a:r>
            <a:endParaRPr kumimoji="1" lang="ko-KR" altLang="en-US" sz="950" b="0" i="0" u="none" strike="noStrike" kern="1200" cap="none" spc="0" normalizeH="0" baseline="0">
              <a:solidFill>
                <a:schemeClr val="tx1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  <a:p>
            <a:pPr marL="360000" marR="0" lvl="1" indent="-17145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Arial"/>
              <a:buChar char="•"/>
              <a:defRPr/>
            </a:pPr>
            <a:r>
              <a:rPr kumimoji="1" lang="ko-KR" altLang="en-US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제한사항 </a:t>
            </a:r>
            <a:r>
              <a:rPr kumimoji="1" lang="en-US" altLang="ko-KR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:</a:t>
            </a:r>
            <a:r>
              <a:rPr kumimoji="1" lang="ko-KR" altLang="en-US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 변경할 수 없음</a:t>
            </a:r>
            <a:endParaRPr kumimoji="1" lang="ko-KR" altLang="en-US" sz="950" b="0" i="0" u="none" strike="noStrike" kern="1200" cap="none" spc="0" normalizeH="0" baseline="0">
              <a:solidFill>
                <a:schemeClr val="tx1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  <a:p>
            <a:pPr marL="171450" marR="0" lvl="0" indent="-17145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Arial"/>
              <a:buChar char="•"/>
              <a:defRPr/>
            </a:pPr>
            <a:r>
              <a:rPr kumimoji="1" lang="en-US" altLang="ko-KR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4 : </a:t>
            </a:r>
            <a:r>
              <a:rPr kumimoji="1" lang="ko-KR" altLang="en-US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병원 전화번호를 확인하고 변경할 수 있음</a:t>
            </a:r>
            <a:endParaRPr kumimoji="1" lang="ko-KR" altLang="en-US" sz="950" b="0" i="0" u="none" strike="noStrike" kern="1200" cap="none" spc="0" normalizeH="0" baseline="0">
              <a:solidFill>
                <a:schemeClr val="tx1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  <a:p>
            <a:pPr marL="171450" marR="0" lvl="0" indent="-17145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Arial"/>
              <a:buChar char="•"/>
              <a:defRPr/>
            </a:pPr>
            <a:r>
              <a:rPr kumimoji="1" lang="en-US" altLang="ko-KR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5</a:t>
            </a:r>
            <a:r>
              <a:rPr kumimoji="1" lang="ko-KR" altLang="en-US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 </a:t>
            </a:r>
            <a:r>
              <a:rPr kumimoji="1" lang="en-US" altLang="ko-KR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:</a:t>
            </a:r>
            <a:r>
              <a:rPr kumimoji="1" lang="ko-KR" altLang="en-US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 지번 주소를 확인하고 변경할 수 있음</a:t>
            </a:r>
            <a:endParaRPr kumimoji="1" lang="ko-KR" altLang="en-US" sz="950" b="0" i="0" u="none" strike="noStrike" kern="1200" cap="none" spc="0" normalizeH="0" baseline="0">
              <a:solidFill>
                <a:schemeClr val="tx1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  <a:p>
            <a:pPr marL="171450" marR="0" lvl="0" indent="-17145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Arial"/>
              <a:buChar char="•"/>
              <a:defRPr/>
            </a:pPr>
            <a:r>
              <a:rPr kumimoji="1" lang="en-US" altLang="ko-KR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6</a:t>
            </a:r>
            <a:r>
              <a:rPr kumimoji="1" lang="ko-KR" altLang="en-US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 </a:t>
            </a:r>
            <a:r>
              <a:rPr kumimoji="1" lang="en-US" altLang="ko-KR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:</a:t>
            </a:r>
            <a:r>
              <a:rPr kumimoji="1" lang="ko-KR" altLang="en-US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 도로명 주소를 확인하고 변경할 수 있음</a:t>
            </a:r>
            <a:endParaRPr kumimoji="1" lang="ko-KR" altLang="en-US" sz="950" b="0" i="0" u="none" strike="noStrike" kern="1200" cap="none" spc="0" normalizeH="0" baseline="0">
              <a:solidFill>
                <a:schemeClr val="tx1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  <a:p>
            <a:pPr marL="171450" marR="0" lvl="0" indent="-17145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Arial"/>
              <a:buChar char="•"/>
              <a:defRPr/>
            </a:pPr>
            <a:r>
              <a:rPr kumimoji="1" lang="en-US" altLang="ko-KR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7</a:t>
            </a:r>
            <a:r>
              <a:rPr kumimoji="1" lang="ko-KR" altLang="en-US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 </a:t>
            </a:r>
            <a:r>
              <a:rPr kumimoji="1" lang="en-US" altLang="ko-KR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:</a:t>
            </a:r>
            <a:r>
              <a:rPr kumimoji="1" lang="ko-KR" altLang="en-US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 우편 번호를 확인하고 변경할 수 있음</a:t>
            </a:r>
            <a:endParaRPr kumimoji="1" lang="ko-KR" altLang="en-US" sz="950" b="0" i="0" u="none" strike="noStrike" kern="1200" cap="none" spc="0" normalizeH="0" baseline="0">
              <a:solidFill>
                <a:schemeClr val="tx1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  <a:p>
            <a:pPr marL="171450" marR="0" lvl="0" indent="-17145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Arial"/>
              <a:buChar char="•"/>
              <a:defRPr/>
            </a:pPr>
            <a:r>
              <a:rPr kumimoji="1" lang="en-US" altLang="ko-KR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8</a:t>
            </a:r>
            <a:r>
              <a:rPr kumimoji="1" lang="ko-KR" altLang="en-US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 </a:t>
            </a:r>
            <a:r>
              <a:rPr kumimoji="1" lang="en-US" altLang="ko-KR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:</a:t>
            </a:r>
            <a:r>
              <a:rPr kumimoji="1" lang="ko-KR" altLang="en-US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 비밀번호를 변경할 수 있음</a:t>
            </a:r>
            <a:endParaRPr kumimoji="1" lang="ko-KR" altLang="en-US" sz="950" b="0" i="0" u="none" strike="noStrike" kern="1200" cap="none" spc="0" normalizeH="0" baseline="0">
              <a:solidFill>
                <a:schemeClr val="tx1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  <a:p>
            <a:pPr marL="171450" marR="0" lvl="0" indent="-17145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Arial"/>
              <a:buChar char="•"/>
              <a:defRPr/>
            </a:pPr>
            <a:endParaRPr kumimoji="1" lang="ko-KR" altLang="en-US" sz="950" b="0" i="0" u="none" strike="noStrike" kern="1200" cap="none" spc="0" normalizeH="0" baseline="0">
              <a:solidFill>
                <a:schemeClr val="tx1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  <a:p>
            <a:pPr marL="171450" marR="0" lvl="0" indent="-17145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Arial"/>
              <a:buChar char="•"/>
              <a:defRPr/>
            </a:pPr>
            <a:r>
              <a:rPr kumimoji="1" lang="en-US" altLang="ko-KR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9</a:t>
            </a:r>
            <a:r>
              <a:rPr kumimoji="1" lang="ko-KR" altLang="en-US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 </a:t>
            </a:r>
            <a:r>
              <a:rPr kumimoji="1" lang="en-US" altLang="ko-KR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:</a:t>
            </a:r>
            <a:r>
              <a:rPr kumimoji="1" lang="ko-KR" altLang="en-US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 비밀번호 확인을 변경할 수 있음</a:t>
            </a:r>
            <a:endParaRPr kumimoji="1" lang="ko-KR" altLang="en-US" sz="950" b="0" i="0" u="none" strike="noStrike" kern="1200" cap="none" spc="0" normalizeH="0" baseline="0">
              <a:solidFill>
                <a:schemeClr val="tx1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  <a:p>
            <a:pPr marL="360000" marR="0" lvl="1" indent="-17145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Arial"/>
              <a:buChar char="•"/>
              <a:defRPr/>
            </a:pPr>
            <a:r>
              <a:rPr kumimoji="1" lang="ko-KR" altLang="en-US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제한사항 </a:t>
            </a:r>
            <a:r>
              <a:rPr kumimoji="1" lang="en-US" altLang="ko-KR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: 6</a:t>
            </a:r>
            <a:r>
              <a:rPr kumimoji="1" lang="ko-KR" altLang="en-US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과 동일하게 작성야 함</a:t>
            </a:r>
            <a:endParaRPr kumimoji="1" lang="ko-KR" altLang="en-US" sz="950" b="0" i="0" u="none" strike="noStrike" kern="1200" cap="none" spc="0" normalizeH="0" baseline="0">
              <a:solidFill>
                <a:schemeClr val="tx1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  <a:p>
            <a:pPr marL="142800" lvl="0" indent="-142800" algn="l" defTabSz="914400" eaLnBrk="0" latinLnBrk="0" hangingPunct="0">
              <a:spcAft>
                <a:spcPct val="0"/>
              </a:spcAft>
              <a:buClrTx/>
              <a:buFont typeface="Arial"/>
              <a:buChar char="•"/>
              <a:defRPr/>
            </a:pPr>
            <a:r>
              <a:rPr kumimoji="1" lang="en-US" altLang="ko-KR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10</a:t>
            </a:r>
            <a:r>
              <a:rPr kumimoji="1" lang="ko-KR" altLang="en-US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 </a:t>
            </a:r>
            <a:r>
              <a:rPr kumimoji="1" lang="en-US" altLang="ko-KR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:</a:t>
            </a:r>
            <a:r>
              <a:rPr kumimoji="1" lang="ko-KR" altLang="en-US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 수정하기 버튼을 통해 개인정보를 수정할 수 있음</a:t>
            </a:r>
            <a:endParaRPr kumimoji="1" lang="ko-KR" altLang="en-US" sz="950" b="0" i="0" u="none" strike="noStrike" kern="1200" cap="none" spc="0" normalizeH="0" baseline="0">
              <a:solidFill>
                <a:schemeClr val="tx1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  <a:p>
            <a:pPr marL="360000" marR="0" lvl="1" indent="-17145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Arial"/>
              <a:buChar char="•"/>
              <a:defRPr/>
            </a:pPr>
            <a:r>
              <a:rPr kumimoji="1" lang="ko-KR" altLang="en-US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제한사항 </a:t>
            </a:r>
            <a:r>
              <a:rPr kumimoji="1" lang="en-US" altLang="ko-KR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: </a:t>
            </a:r>
            <a:r>
              <a:rPr kumimoji="1" lang="ko-KR" altLang="en-US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모두 입력해야 함</a:t>
            </a:r>
            <a:endParaRPr kumimoji="1" lang="ko-KR" altLang="en-US" sz="950" b="0" i="0" u="none" strike="noStrike" kern="1200" cap="none" spc="0" normalizeH="0" baseline="0">
              <a:solidFill>
                <a:schemeClr val="tx1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  <a:p>
            <a:pPr marL="360000" marR="0" lvl="1" indent="-17145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Arial"/>
              <a:buChar char="•"/>
              <a:defRPr/>
            </a:pPr>
            <a:r>
              <a:rPr kumimoji="1" lang="ko-KR" altLang="en-US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클릭 이벤트 </a:t>
            </a:r>
            <a:r>
              <a:rPr kumimoji="1" lang="en-US" altLang="ko-KR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: </a:t>
            </a:r>
            <a:r>
              <a:rPr kumimoji="1" lang="ko-KR" altLang="en-US" sz="950" b="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수정이 이루어지고 메인 페이지로 이동</a:t>
            </a:r>
            <a:endParaRPr kumimoji="1" lang="ko-KR" altLang="en-US" sz="950" b="0" i="0" u="none" strike="noStrike" kern="1200" cap="none" spc="0" normalizeH="0" baseline="0">
              <a:solidFill>
                <a:schemeClr val="tx1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  <a:p>
            <a:pPr marL="742950" marR="0" lvl="1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 kumimoji="1" lang="ko-KR" altLang="en-US" sz="1000" b="0" i="0" u="none" strike="noStrike" kern="1200" cap="none" spc="0" normalizeH="0" baseline="0">
              <a:solidFill>
                <a:schemeClr val="tx1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6150" name=""/>
          <p:cNvSpPr txBox="1"/>
          <p:nvPr/>
        </p:nvSpPr>
        <p:spPr>
          <a:xfrm>
            <a:off x="1568137" y="1028493"/>
            <a:ext cx="2015794" cy="23642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000" b="0" i="0" baseline="0" mc:Ignorable="hp" hp:hslEmbossed="0">
                <a:solidFill>
                  <a:schemeClr val="tx1"/>
                </a:solidFill>
                <a:latin typeface="돋움체"/>
                <a:ea typeface="돋움체"/>
                <a:cs typeface="+mn-cs"/>
              </a:rPr>
              <a:t>P</a:t>
            </a:r>
            <a:r>
              <a:rPr xmlns:mc="http://schemas.openxmlformats.org/markup-compatibility/2006" xmlns:hp="http://schemas.haansoft.com/office/presentation/8.0" kumimoji="1" lang="en-US" altLang="ko-KR" sz="1000" b="0" i="0" baseline="0" mc:Ignorable="hp" hp:hslEmbossed="0">
                <a:solidFill>
                  <a:schemeClr val="tx1"/>
                </a:solidFill>
                <a:latin typeface="돋움체"/>
                <a:ea typeface="돋움체"/>
                <a:cs typeface="+mn-cs"/>
              </a:rPr>
              <a:t>22</a:t>
            </a:r>
            <a:r>
              <a:rPr xmlns:mc="http://schemas.openxmlformats.org/markup-compatibility/2006" xmlns:hp="http://schemas.haansoft.com/office/presentation/8.0" kumimoji="1" lang="ko-KR" altLang="en-US" sz="1000" b="0" i="0" baseline="0" mc:Ignorable="hp" hp:hslEmbossed="0">
                <a:solidFill>
                  <a:schemeClr val="tx1"/>
                </a:solidFill>
                <a:latin typeface="돋움체"/>
                <a:ea typeface="돋움체"/>
                <a:cs typeface="+mn-cs"/>
              </a:rPr>
              <a:t>0</a:t>
            </a:r>
            <a:endParaRPr xmlns:mc="http://schemas.openxmlformats.org/markup-compatibility/2006" xmlns:hp="http://schemas.haansoft.com/office/presentation/8.0" kumimoji="1" lang="ko-KR" altLang="en-US" sz="1000" b="0" i="0" baseline="0" mc:Ignorable="hp" hp:hslEmbossed="0">
              <a:solidFill>
                <a:schemeClr val="tx1"/>
              </a:solidFill>
              <a:latin typeface="돋움체"/>
              <a:ea typeface="돋움체"/>
              <a:cs typeface="+mn-cs"/>
            </a:endParaRPr>
          </a:p>
        </p:txBody>
      </p:sp>
      <p:sp>
        <p:nvSpPr>
          <p:cNvPr id="6151" name=""/>
          <p:cNvSpPr txBox="1"/>
          <p:nvPr/>
        </p:nvSpPr>
        <p:spPr>
          <a:xfrm>
            <a:off x="4952074" y="1028493"/>
            <a:ext cx="2015794" cy="23642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000" b="0" i="0" baseline="0" mc:Ignorable="hp" hp:hslEmbossed="0">
                <a:solidFill>
                  <a:schemeClr val="tx1"/>
                </a:solidFill>
                <a:latin typeface="돋움체"/>
                <a:ea typeface="돋움체"/>
                <a:cs typeface="+mn-cs"/>
              </a:rPr>
              <a:t>회원정보 수정 페이지</a:t>
            </a:r>
            <a:r>
              <a:rPr xmlns:mc="http://schemas.openxmlformats.org/markup-compatibility/2006" xmlns:hp="http://schemas.haansoft.com/office/presentation/8.0" kumimoji="1" lang="en-US" altLang="ko-KR" sz="1000" b="0" i="0" baseline="0" mc:Ignorable="hp" hp:hslEmbossed="0">
                <a:solidFill>
                  <a:schemeClr val="tx1"/>
                </a:solidFill>
                <a:latin typeface="돋움체"/>
                <a:ea typeface="돋움체"/>
                <a:cs typeface="+mn-cs"/>
              </a:rPr>
              <a:t>(</a:t>
            </a:r>
            <a:r>
              <a:rPr xmlns:mc="http://schemas.openxmlformats.org/markup-compatibility/2006" xmlns:hp="http://schemas.haansoft.com/office/presentation/8.0" kumimoji="1" lang="ko-KR" altLang="en-US" sz="1000" b="0" i="0" baseline="0" mc:Ignorable="hp" hp:hslEmbossed="0">
                <a:solidFill>
                  <a:schemeClr val="tx1"/>
                </a:solidFill>
                <a:latin typeface="돋움체"/>
                <a:ea typeface="돋움체"/>
                <a:cs typeface="+mn-cs"/>
              </a:rPr>
              <a:t>병원</a:t>
            </a:r>
            <a:r>
              <a:rPr xmlns:mc="http://schemas.openxmlformats.org/markup-compatibility/2006" xmlns:hp="http://schemas.haansoft.com/office/presentation/8.0" kumimoji="1" lang="en-US" altLang="ko-KR" sz="1000" b="0" i="0" baseline="0" mc:Ignorable="hp" hp:hslEmbossed="0">
                <a:solidFill>
                  <a:schemeClr val="tx1"/>
                </a:solidFill>
                <a:latin typeface="돋움체"/>
                <a:ea typeface="돋움체"/>
                <a:cs typeface="+mn-cs"/>
              </a:rPr>
              <a:t>)</a:t>
            </a:r>
            <a:endParaRPr xmlns:mc="http://schemas.openxmlformats.org/markup-compatibility/2006" xmlns:hp="http://schemas.haansoft.com/office/presentation/8.0" kumimoji="1" lang="en-US" altLang="ko-KR" sz="1000" b="0" i="0" baseline="0" mc:Ignorable="hp" hp:hslEmbossed="0">
              <a:solidFill>
                <a:schemeClr val="tx1"/>
              </a:solidFill>
              <a:latin typeface="돋움체"/>
              <a:ea typeface="돋움체"/>
              <a:cs typeface="+mn-cs"/>
            </a:endParaRPr>
          </a:p>
        </p:txBody>
      </p:sp>
      <p:sp>
        <p:nvSpPr>
          <p:cNvPr id="6152" name=""/>
          <p:cNvSpPr txBox="1"/>
          <p:nvPr/>
        </p:nvSpPr>
        <p:spPr>
          <a:xfrm>
            <a:off x="4952074" y="746001"/>
            <a:ext cx="2015793" cy="24598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000" b="0" i="0" baseline="0" mc:Ignorable="hp" hp:hslEmbossed="0">
                <a:solidFill>
                  <a:schemeClr val="tx1"/>
                </a:solidFill>
                <a:latin typeface="돋움체"/>
                <a:ea typeface="돋움체"/>
                <a:cs typeface="+mn-cs"/>
              </a:rPr>
              <a:t>회원정보 수정</a:t>
            </a:r>
            <a:r>
              <a:rPr xmlns:mc="http://schemas.openxmlformats.org/markup-compatibility/2006" xmlns:hp="http://schemas.haansoft.com/office/presentation/8.0" kumimoji="1" lang="en-US" altLang="ko-KR" sz="1000" b="0" i="0" baseline="0" mc:Ignorable="hp" hp:hslEmbossed="0">
                <a:solidFill>
                  <a:schemeClr val="tx1"/>
                </a:solidFill>
                <a:latin typeface="돋움체"/>
                <a:ea typeface="돋움체"/>
                <a:cs typeface="+mn-cs"/>
              </a:rPr>
              <a:t>(</a:t>
            </a:r>
            <a:r>
              <a:rPr xmlns:mc="http://schemas.openxmlformats.org/markup-compatibility/2006" xmlns:hp="http://schemas.haansoft.com/office/presentation/8.0" kumimoji="1" lang="ko-KR" altLang="en-US" sz="1000" b="0" i="0" baseline="0" mc:Ignorable="hp" hp:hslEmbossed="0">
                <a:solidFill>
                  <a:schemeClr val="tx1"/>
                </a:solidFill>
                <a:latin typeface="돋움체"/>
                <a:ea typeface="돋움체"/>
                <a:cs typeface="+mn-cs"/>
              </a:rPr>
              <a:t>병원</a:t>
            </a:r>
            <a:r>
              <a:rPr xmlns:mc="http://schemas.openxmlformats.org/markup-compatibility/2006" xmlns:hp="http://schemas.haansoft.com/office/presentation/8.0" kumimoji="1" lang="en-US" altLang="ko-KR" sz="1000" b="0" i="0" baseline="0" mc:Ignorable="hp" hp:hslEmbossed="0">
                <a:solidFill>
                  <a:schemeClr val="tx1"/>
                </a:solidFill>
                <a:latin typeface="돋움체"/>
                <a:ea typeface="돋움체"/>
                <a:cs typeface="+mn-cs"/>
              </a:rPr>
              <a:t>)</a:t>
            </a:r>
            <a:endParaRPr xmlns:mc="http://schemas.openxmlformats.org/markup-compatibility/2006" xmlns:hp="http://schemas.haansoft.com/office/presentation/8.0" kumimoji="1" lang="en-US" altLang="ko-KR" sz="1000" b="0" i="0" baseline="0" mc:Ignorable="hp" hp:hslEmbossed="0">
              <a:solidFill>
                <a:schemeClr val="tx1"/>
              </a:solidFill>
              <a:latin typeface="돋움체"/>
              <a:ea typeface="돋움체"/>
              <a:cs typeface="+mn-cs"/>
            </a:endParaRPr>
          </a:p>
        </p:txBody>
      </p:sp>
      <p:sp>
        <p:nvSpPr>
          <p:cNvPr id="6155" name=""/>
          <p:cNvSpPr/>
          <p:nvPr/>
        </p:nvSpPr>
        <p:spPr>
          <a:xfrm>
            <a:off x="3258291" y="2636499"/>
            <a:ext cx="180022" cy="180022"/>
          </a:xfrm>
          <a:prstGeom prst="ellipse">
            <a:avLst/>
          </a:prstGeom>
          <a:solidFill>
            <a:srgbClr val="f5c242"/>
          </a:solidFill>
          <a:ln w="9544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ctr" anchorCtr="0">
            <a:prstTxWarp prst="textNoShape">
              <a:avLst/>
            </a:prstTxWarp>
            <a:noAutofit/>
          </a:bodyPr>
          <a:p>
            <a:pPr marL="0" lvl="0" indent="0" algn="ctr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en-US" altLang="ko-KR" sz="1000" b="1" i="0" baseline="0" mc:Ignorable="hp" hp:hslEmbossed="0">
                <a:solidFill>
                  <a:schemeClr val="bg1"/>
                </a:solidFill>
                <a:latin typeface="굴림"/>
                <a:ea typeface="굴림"/>
                <a:cs typeface="+mn-cs"/>
              </a:rPr>
              <a:t>1</a:t>
            </a:r>
            <a:endParaRPr xmlns:mc="http://schemas.openxmlformats.org/markup-compatibility/2006" xmlns:hp="http://schemas.haansoft.com/office/presentation/8.0" kumimoji="1" lang="en-US" altLang="ko-KR" sz="1000" b="1" i="0" baseline="0" mc:Ignorable="hp" hp:hslEmbossed="0">
              <a:solidFill>
                <a:schemeClr val="bg1"/>
              </a:solidFill>
              <a:latin typeface="굴림"/>
              <a:ea typeface="굴림"/>
              <a:cs typeface="+mn-cs"/>
            </a:endParaRPr>
          </a:p>
        </p:txBody>
      </p:sp>
      <p:sp>
        <p:nvSpPr>
          <p:cNvPr id="6156" name=""/>
          <p:cNvSpPr/>
          <p:nvPr/>
        </p:nvSpPr>
        <p:spPr>
          <a:xfrm>
            <a:off x="3403586" y="3068280"/>
            <a:ext cx="180022" cy="180022"/>
          </a:xfrm>
          <a:prstGeom prst="ellipse">
            <a:avLst/>
          </a:prstGeom>
          <a:solidFill>
            <a:srgbClr val="f5c242"/>
          </a:solidFill>
          <a:ln w="9544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ctr" anchorCtr="0">
            <a:prstTxWarp prst="textNoShape">
              <a:avLst/>
            </a:prstTxWarp>
            <a:noAutofit/>
          </a:bodyPr>
          <a:p>
            <a:pPr marL="0" lvl="0" indent="0" algn="ctr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en-US" altLang="ko-KR" sz="1000" b="1" i="0" baseline="0" mc:Ignorable="hp" hp:hslEmbossed="0">
                <a:solidFill>
                  <a:schemeClr val="bg1"/>
                </a:solidFill>
                <a:latin typeface="굴림"/>
                <a:ea typeface="굴림"/>
                <a:cs typeface="+mn-cs"/>
              </a:rPr>
              <a:t>2</a:t>
            </a:r>
            <a:endParaRPr xmlns:mc="http://schemas.openxmlformats.org/markup-compatibility/2006" xmlns:hp="http://schemas.haansoft.com/office/presentation/8.0" kumimoji="1" lang="en-US" altLang="ko-KR" sz="1000" b="1" i="0" baseline="0" mc:Ignorable="hp" hp:hslEmbossed="0">
              <a:solidFill>
                <a:schemeClr val="bg1"/>
              </a:solidFill>
              <a:latin typeface="굴림"/>
              <a:ea typeface="굴림"/>
              <a:cs typeface="+mn-cs"/>
            </a:endParaRPr>
          </a:p>
        </p:txBody>
      </p:sp>
      <p:sp>
        <p:nvSpPr>
          <p:cNvPr id="6157" name=""/>
          <p:cNvSpPr/>
          <p:nvPr/>
        </p:nvSpPr>
        <p:spPr>
          <a:xfrm>
            <a:off x="3403906" y="3644488"/>
            <a:ext cx="180022" cy="180022"/>
          </a:xfrm>
          <a:prstGeom prst="ellipse">
            <a:avLst/>
          </a:prstGeom>
          <a:solidFill>
            <a:srgbClr val="f5c242"/>
          </a:solidFill>
          <a:ln w="9544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ctr" anchorCtr="0">
            <a:prstTxWarp prst="textNoShape">
              <a:avLst/>
            </a:prstTxWarp>
            <a:noAutofit/>
          </a:bodyPr>
          <a:p>
            <a:pPr marL="0" lvl="0" indent="0" algn="ctr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en-US" altLang="ko-KR" sz="1000" b="1" i="0" baseline="0" mc:Ignorable="hp" hp:hslEmbossed="0">
                <a:solidFill>
                  <a:schemeClr val="bg1"/>
                </a:solidFill>
                <a:latin typeface="굴림"/>
                <a:ea typeface="굴림"/>
                <a:cs typeface="+mn-cs"/>
              </a:rPr>
              <a:t>4</a:t>
            </a:r>
            <a:endParaRPr xmlns:mc="http://schemas.openxmlformats.org/markup-compatibility/2006" xmlns:hp="http://schemas.haansoft.com/office/presentation/8.0" kumimoji="1" lang="en-US" altLang="ko-KR" sz="1000" b="1" i="0" baseline="0" mc:Ignorable="hp" hp:hslEmbossed="0">
              <a:solidFill>
                <a:schemeClr val="bg1"/>
              </a:solidFill>
              <a:latin typeface="굴림"/>
              <a:ea typeface="굴림"/>
              <a:cs typeface="+mn-cs"/>
            </a:endParaRPr>
          </a:p>
        </p:txBody>
      </p:sp>
      <p:sp>
        <p:nvSpPr>
          <p:cNvPr id="6159" name=""/>
          <p:cNvSpPr txBox="1"/>
          <p:nvPr/>
        </p:nvSpPr>
        <p:spPr>
          <a:xfrm>
            <a:off x="488849" y="6455185"/>
            <a:ext cx="3241101" cy="14564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0" tIns="0" rIns="0" bIns="0" anchor="t" anchorCtr="0">
            <a:prstTxWarp prst="textNoShape">
              <a:avLst/>
            </a:prstTxWarp>
            <a:sp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en-US" altLang="ko-KR" sz="1000" b="0" i="0" baseline="0" mc:Ignorable="hp" hp:hslEmbossed="0">
                <a:solidFill>
                  <a:schemeClr val="tx1"/>
                </a:solidFill>
                <a:latin typeface="돋움"/>
                <a:ea typeface="돋움"/>
              </a:rPr>
              <a:t>petAm-</a:t>
            </a:r>
            <a:r>
              <a:rPr xmlns:mc="http://schemas.openxmlformats.org/markup-compatibility/2006" xmlns:hp="http://schemas.haansoft.com/office/presentation/8.0" kumimoji="1" lang="ko-KR" altLang="en-US" sz="1000" b="0" i="0" baseline="0" mc:Ignorable="hp" hp:hslEmbossed="0">
                <a:solidFill>
                  <a:schemeClr val="tx1"/>
                </a:solidFill>
                <a:latin typeface="돋움"/>
                <a:ea typeface="돋움"/>
              </a:rPr>
              <a:t>반려동물 관리 앱</a:t>
            </a:r>
            <a:endParaRPr xmlns:mc="http://schemas.openxmlformats.org/markup-compatibility/2006" xmlns:hp="http://schemas.haansoft.com/office/presentation/8.0" kumimoji="1" lang="ko-KR" altLang="en-US" sz="1000" b="0" i="0" baseline="0" mc:Ignorable="hp" hp:hslEmbossed="0">
              <a:solidFill>
                <a:schemeClr val="tx1"/>
              </a:solidFill>
              <a:latin typeface="돋움"/>
              <a:ea typeface="돋움"/>
            </a:endParaRPr>
          </a:p>
        </p:txBody>
      </p:sp>
      <p:sp>
        <p:nvSpPr>
          <p:cNvPr id="6162" name=""/>
          <p:cNvSpPr/>
          <p:nvPr/>
        </p:nvSpPr>
        <p:spPr>
          <a:xfrm>
            <a:off x="3403906" y="3896898"/>
            <a:ext cx="180022" cy="180022"/>
          </a:xfrm>
          <a:prstGeom prst="ellipse">
            <a:avLst/>
          </a:prstGeom>
          <a:solidFill>
            <a:srgbClr val="f5c242"/>
          </a:solidFill>
          <a:ln w="9544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marL="0" lvl="0" indent="0" algn="ctr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en-US" altLang="ko-KR" sz="1000" b="1" i="0" baseline="0" mc:Ignorable="hp" hp:hslEmbossed="0">
                <a:solidFill>
                  <a:schemeClr val="bg1"/>
                </a:solidFill>
                <a:latin typeface="굴림"/>
                <a:ea typeface="굴림"/>
                <a:cs typeface="+mn-cs"/>
              </a:rPr>
              <a:t>5</a:t>
            </a:r>
            <a:endParaRPr xmlns:mc="http://schemas.openxmlformats.org/markup-compatibility/2006" xmlns:hp="http://schemas.haansoft.com/office/presentation/8.0" kumimoji="1" lang="en-US" altLang="ko-KR" sz="1000" b="1" i="0" baseline="0" mc:Ignorable="hp" hp:hslEmbossed="0">
              <a:solidFill>
                <a:schemeClr val="bg1"/>
              </a:solidFill>
              <a:latin typeface="굴림"/>
              <a:ea typeface="굴림"/>
              <a:cs typeface="+mn-cs"/>
            </a:endParaRPr>
          </a:p>
        </p:txBody>
      </p:sp>
      <p:sp>
        <p:nvSpPr>
          <p:cNvPr id="6163" name=""/>
          <p:cNvSpPr/>
          <p:nvPr/>
        </p:nvSpPr>
        <p:spPr>
          <a:xfrm>
            <a:off x="3403586" y="4148670"/>
            <a:ext cx="180022" cy="180022"/>
          </a:xfrm>
          <a:prstGeom prst="ellipse">
            <a:avLst/>
          </a:prstGeom>
          <a:solidFill>
            <a:srgbClr val="f5c242"/>
          </a:solidFill>
          <a:ln w="9544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marL="0" lvl="0" indent="0" algn="ctr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en-US" altLang="ko-KR" sz="1000" b="1" i="0" baseline="0" mc:Ignorable="hp" hp:hslEmbossed="0">
                <a:solidFill>
                  <a:schemeClr val="bg1"/>
                </a:solidFill>
                <a:latin typeface="굴림"/>
                <a:ea typeface="굴림"/>
                <a:cs typeface="+mn-cs"/>
              </a:rPr>
              <a:t>6</a:t>
            </a:r>
            <a:endParaRPr xmlns:mc="http://schemas.openxmlformats.org/markup-compatibility/2006" xmlns:hp="http://schemas.haansoft.com/office/presentation/8.0" kumimoji="1" lang="en-US" altLang="ko-KR" sz="1000" b="1" i="0" baseline="0" mc:Ignorable="hp" hp:hslEmbossed="0">
              <a:solidFill>
                <a:schemeClr val="bg1"/>
              </a:solidFill>
              <a:latin typeface="굴림"/>
              <a:ea typeface="굴림"/>
              <a:cs typeface="+mn-cs"/>
            </a:endParaRPr>
          </a:p>
        </p:txBody>
      </p:sp>
      <p:sp>
        <p:nvSpPr>
          <p:cNvPr id="6164" name=""/>
          <p:cNvSpPr/>
          <p:nvPr/>
        </p:nvSpPr>
        <p:spPr>
          <a:xfrm>
            <a:off x="3403906" y="4473106"/>
            <a:ext cx="180022" cy="180022"/>
          </a:xfrm>
          <a:prstGeom prst="ellipse">
            <a:avLst/>
          </a:prstGeom>
          <a:solidFill>
            <a:srgbClr val="f5c242"/>
          </a:solidFill>
          <a:ln w="9544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marL="0" lvl="0" indent="0" algn="ctr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en-US" altLang="ko-KR" sz="1000" b="1" i="0" baseline="0" mc:Ignorable="hp" hp:hslEmbossed="0">
                <a:solidFill>
                  <a:schemeClr val="bg1"/>
                </a:solidFill>
                <a:latin typeface="굴림"/>
                <a:ea typeface="굴림"/>
                <a:cs typeface="+mn-cs"/>
              </a:rPr>
              <a:t>7</a:t>
            </a:r>
            <a:endParaRPr xmlns:mc="http://schemas.openxmlformats.org/markup-compatibility/2006" xmlns:hp="http://schemas.haansoft.com/office/presentation/8.0" kumimoji="1" lang="en-US" altLang="ko-KR" sz="1000" b="1" i="0" baseline="0" mc:Ignorable="hp" hp:hslEmbossed="0">
              <a:solidFill>
                <a:schemeClr val="bg1"/>
              </a:solidFill>
              <a:latin typeface="굴림"/>
              <a:ea typeface="굴림"/>
              <a:cs typeface="+mn-cs"/>
            </a:endParaRPr>
          </a:p>
        </p:txBody>
      </p:sp>
      <p:sp>
        <p:nvSpPr>
          <p:cNvPr id="6165" name=""/>
          <p:cNvSpPr/>
          <p:nvPr/>
        </p:nvSpPr>
        <p:spPr>
          <a:xfrm>
            <a:off x="3403906" y="4761210"/>
            <a:ext cx="180022" cy="180022"/>
          </a:xfrm>
          <a:prstGeom prst="ellipse">
            <a:avLst/>
          </a:prstGeom>
          <a:solidFill>
            <a:srgbClr val="f5c242"/>
          </a:solidFill>
          <a:ln w="9544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marL="0" lvl="0" indent="0" algn="ctr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en-US" altLang="ko-KR" sz="1000" b="1" i="0" baseline="0" mc:Ignorable="hp" hp:hslEmbossed="0">
                <a:solidFill>
                  <a:schemeClr val="bg1"/>
                </a:solidFill>
                <a:latin typeface="굴림"/>
                <a:ea typeface="굴림"/>
                <a:cs typeface="+mn-cs"/>
              </a:rPr>
              <a:t>8</a:t>
            </a:r>
            <a:endParaRPr xmlns:mc="http://schemas.openxmlformats.org/markup-compatibility/2006" xmlns:hp="http://schemas.haansoft.com/office/presentation/8.0" kumimoji="1" lang="en-US" altLang="ko-KR" sz="1000" b="1" i="0" baseline="0" mc:Ignorable="hp" hp:hslEmbossed="0">
              <a:solidFill>
                <a:schemeClr val="bg1"/>
              </a:solidFill>
              <a:latin typeface="굴림"/>
              <a:ea typeface="굴림"/>
              <a:cs typeface="+mn-cs"/>
            </a:endParaRPr>
          </a:p>
        </p:txBody>
      </p:sp>
      <p:sp>
        <p:nvSpPr>
          <p:cNvPr id="6166" name=""/>
          <p:cNvSpPr/>
          <p:nvPr/>
        </p:nvSpPr>
        <p:spPr>
          <a:xfrm>
            <a:off x="3403586" y="5013301"/>
            <a:ext cx="180022" cy="180022"/>
          </a:xfrm>
          <a:prstGeom prst="ellipse">
            <a:avLst/>
          </a:prstGeom>
          <a:solidFill>
            <a:srgbClr val="f5c242"/>
          </a:solidFill>
          <a:ln w="9544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marL="0" lvl="0" indent="0" algn="ctr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en-US" altLang="ko-KR" sz="1000" b="1" i="0" baseline="0" mc:Ignorable="hp" hp:hslEmbossed="0">
                <a:solidFill>
                  <a:schemeClr val="bg1"/>
                </a:solidFill>
                <a:latin typeface="굴림"/>
                <a:ea typeface="굴림"/>
                <a:cs typeface="+mn-cs"/>
              </a:rPr>
              <a:t>9</a:t>
            </a:r>
            <a:endParaRPr xmlns:mc="http://schemas.openxmlformats.org/markup-compatibility/2006" xmlns:hp="http://schemas.haansoft.com/office/presentation/8.0" kumimoji="1" lang="en-US" altLang="ko-KR" sz="1000" b="1" i="0" baseline="0" mc:Ignorable="hp" hp:hslEmbossed="0">
              <a:solidFill>
                <a:schemeClr val="bg1"/>
              </a:solidFill>
              <a:latin typeface="굴림"/>
              <a:ea typeface="굴림"/>
              <a:cs typeface="+mn-cs"/>
            </a:endParaRPr>
          </a:p>
        </p:txBody>
      </p:sp>
      <p:sp>
        <p:nvSpPr>
          <p:cNvPr id="6167" name=""/>
          <p:cNvSpPr/>
          <p:nvPr/>
        </p:nvSpPr>
        <p:spPr>
          <a:xfrm>
            <a:off x="3403586" y="3392397"/>
            <a:ext cx="180022" cy="180022"/>
          </a:xfrm>
          <a:prstGeom prst="ellipse">
            <a:avLst/>
          </a:prstGeom>
          <a:solidFill>
            <a:srgbClr val="f5c242"/>
          </a:solidFill>
          <a:ln w="9544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marL="0" lvl="0" indent="0" algn="ctr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en-US" altLang="ko-KR" sz="1000" b="1" i="0" baseline="0" mc:Ignorable="hp" hp:hslEmbossed="0">
                <a:solidFill>
                  <a:schemeClr val="bg1"/>
                </a:solidFill>
                <a:latin typeface="굴림"/>
                <a:ea typeface="굴림"/>
                <a:cs typeface="+mn-cs"/>
              </a:rPr>
              <a:t>3</a:t>
            </a:r>
            <a:endParaRPr xmlns:mc="http://schemas.openxmlformats.org/markup-compatibility/2006" xmlns:hp="http://schemas.haansoft.com/office/presentation/8.0" kumimoji="1" lang="en-US" altLang="ko-KR" sz="1000" b="1" i="0" baseline="0" mc:Ignorable="hp" hp:hslEmbossed="0">
              <a:solidFill>
                <a:schemeClr val="bg1"/>
              </a:solidFill>
              <a:latin typeface="굴림"/>
              <a:ea typeface="굴림"/>
              <a:cs typeface="+mn-cs"/>
            </a:endParaRPr>
          </a:p>
        </p:txBody>
      </p:sp>
      <p:sp>
        <p:nvSpPr>
          <p:cNvPr id="6168" name=""/>
          <p:cNvSpPr/>
          <p:nvPr/>
        </p:nvSpPr>
        <p:spPr>
          <a:xfrm>
            <a:off x="3871755" y="5373112"/>
            <a:ext cx="180022" cy="180022"/>
          </a:xfrm>
          <a:prstGeom prst="ellipse">
            <a:avLst/>
          </a:prstGeom>
          <a:solidFill>
            <a:srgbClr val="f5c242"/>
          </a:solidFill>
          <a:ln w="9544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marL="0" lvl="0" indent="0" algn="ctr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en-US" altLang="ko-KR" sz="1000" b="1" i="0" baseline="0" mc:Ignorable="hp" hp:hslEmbossed="0">
                <a:solidFill>
                  <a:schemeClr val="bg1"/>
                </a:solidFill>
                <a:latin typeface="굴림"/>
                <a:ea typeface="굴림"/>
                <a:cs typeface="+mn-cs"/>
              </a:rPr>
              <a:t>10</a:t>
            </a:r>
            <a:endParaRPr xmlns:mc="http://schemas.openxmlformats.org/markup-compatibility/2006" xmlns:hp="http://schemas.haansoft.com/office/presentation/8.0" kumimoji="1" lang="en-US" altLang="ko-KR" sz="1000" b="1" i="0" baseline="0" mc:Ignorable="hp" hp:hslEmbossed="0">
              <a:solidFill>
                <a:schemeClr val="bg1"/>
              </a:solidFill>
              <a:latin typeface="굴림"/>
              <a:ea typeface="굴림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기본 디자인">
  <a:themeElements>
    <a:clrScheme name="기본 디자인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기본 디자인">
      <a:majorFont>
        <a:latin typeface="굴림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9525" cap="flat" cmpd="sng" algn="ctr">
          <a:solidFill>
            <a:schemeClr val="tx1"/>
          </a:solidFill>
          <a:prstDash val="solid"/>
          <a:round/>
          <a:headEnd w="med" len="med"/>
          <a:tailEnd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FontTx/>
          <a:buNone/>
          <a:defRPr kumimoji="1" lang="ko-KR" altLang="en-US" sz="800" b="1" i="0" u="none" strike="noStrike" cap="none" normalizeH="0" baseline="0" smtClean="0">
            <a:solidFill>
              <a:schemeClr val="tx1"/>
            </a:solidFill>
            <a:effectLst/>
            <a:latin typeface="굴림"/>
            <a:ea typeface="굴림"/>
          </a:defRPr>
        </a:defPPr>
      </a:lstStyle>
    </a:spDef>
    <a:lnDef>
      <a:spPr>
        <a:noFill/>
        <a:ln w="9525" cap="flat" cmpd="sng" algn="ctr">
          <a:solidFill>
            <a:schemeClr val="tx1"/>
          </a:solidFill>
          <a:prstDash val="solid"/>
          <a:round/>
          <a:headEnd w="med" len="med"/>
          <a:tailEnd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FontTx/>
          <a:buNone/>
          <a:defRPr kumimoji="1" lang="ko-KR" altLang="en-US" sz="800" b="1" i="0" u="none" strike="noStrike" cap="none" normalizeH="0" baseline="0" smtClean="0">
            <a:solidFill>
              <a:schemeClr val="tx1"/>
            </a:solidFill>
            <a:effectLst/>
            <a:latin typeface="굴림"/>
            <a:ea typeface="굴림"/>
          </a:defRPr>
        </a:defPPr>
      </a:lstStyle>
    </a:lnDef>
    <a:txDef>
      <a:spPr/>
      <a:bodyPr/>
      <a:lstStyle/>
    </a:txDef>
  </a:objectDefaul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1_기본 디자인">
  <a:themeElements>
    <a:clrScheme name="기본 디자인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기본 디자인">
      <a:majorFont>
        <a:latin typeface="굴림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9525" cap="flat" cmpd="sng" algn="ctr">
          <a:solidFill>
            <a:schemeClr val="tx1"/>
          </a:solidFill>
          <a:prstDash val="solid"/>
          <a:round/>
          <a:headEnd w="med" len="med"/>
          <a:tailEnd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FontTx/>
          <a:buNone/>
          <a:defRPr kumimoji="1" lang="ko-KR" altLang="en-US" sz="800" b="1" i="0" u="none" strike="noStrike" cap="none" normalizeH="0" baseline="0" smtClean="0">
            <a:solidFill>
              <a:schemeClr val="tx1"/>
            </a:solidFill>
            <a:effectLst/>
            <a:latin typeface="굴림"/>
            <a:ea typeface="굴림"/>
          </a:defRPr>
        </a:defPPr>
      </a:lstStyle>
    </a:spDef>
    <a:lnDef>
      <a:spPr>
        <a:noFill/>
        <a:ln w="9525" cap="flat" cmpd="sng" algn="ctr">
          <a:solidFill>
            <a:schemeClr val="tx1"/>
          </a:solidFill>
          <a:prstDash val="solid"/>
          <a:round/>
          <a:headEnd w="med" len="med"/>
          <a:tailEnd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FontTx/>
          <a:buNone/>
          <a:defRPr kumimoji="1" lang="ko-KR" altLang="en-US" sz="800" b="1" i="0" u="none" strike="noStrike" cap="none" normalizeH="0" baseline="0" smtClean="0">
            <a:solidFill>
              <a:schemeClr val="tx1"/>
            </a:solidFill>
            <a:effectLst/>
            <a:latin typeface="굴림"/>
            <a:ea typeface="굴림"/>
          </a:defRPr>
        </a:defPPr>
      </a:lstStyle>
    </a:lnDef>
    <a:txDef>
      <a:spPr/>
      <a:bodyPr/>
      <a:lstStyle/>
    </a:txDef>
  </a:objectDefaults>
</a:theme>
</file>

<file path=ppt/theme/theme3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0000ff"/>
      </a:hlink>
      <a:folHlink>
        <a:srgbClr val="800080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0000ff"/>
      </a:hlink>
      <a:folHlink>
        <a:srgbClr val="800080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2259</ep:Words>
  <ep:PresentationFormat>화면 슬라이드 쇼(4:3)</ep:PresentationFormat>
  <ep:Paragraphs>629</ep:Paragraphs>
  <ep:Slides>29</ep:Slides>
  <ep:Notes>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2</vt:i4>
      </vt:variant>
      <vt:variant>
        <vt:lpstr>슬라이드 제목</vt:lpstr>
      </vt:variant>
      <vt:variant>
        <vt:i4>29</vt:i4>
      </vt:variant>
    </vt:vector>
  </ep:HeadingPairs>
  <ep:TitlesOfParts>
    <vt:vector size="31" baseType="lpstr">
      <vt:lpstr>기본 디자인</vt:lpstr>
      <vt:lpstr>1_기본 디자인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2018-04-09T01:53:04.202</dcterms:created>
  <cp:lastModifiedBy>ktmihs</cp:lastModifiedBy>
  <dcterms:modified xsi:type="dcterms:W3CDTF">2021-09-02T06:09:22.572</dcterms:modified>
  <cp:revision>42</cp:revision>
  <cp:version>1100.0100.01</cp:version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